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77" r:id="rId15"/>
    <p:sldId id="266" r:id="rId16"/>
    <p:sldId id="267" r:id="rId17"/>
    <p:sldId id="268"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jZHeKvc3llMz9sVnuP+3z6pwSf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Pye" userId="25c5f741-7015-4e01-b208-933bc773a6a3" providerId="ADAL" clId="{FCC2653E-7BF1-4452-B821-D2659D5DB256}"/>
    <pc:docChg chg="undo custSel modSld">
      <pc:chgData name="Catherine Pye" userId="25c5f741-7015-4e01-b208-933bc773a6a3" providerId="ADAL" clId="{FCC2653E-7BF1-4452-B821-D2659D5DB256}" dt="2026-07-02T10:16:03.863" v="210" actId="1076"/>
      <pc:docMkLst>
        <pc:docMk/>
      </pc:docMkLst>
      <pc:sldChg chg="addSp delSp modSp">
        <pc:chgData name="Catherine Pye" userId="25c5f741-7015-4e01-b208-933bc773a6a3" providerId="ADAL" clId="{FCC2653E-7BF1-4452-B821-D2659D5DB256}" dt="2026-07-02T10:15:45.564" v="200" actId="1076"/>
        <pc:sldMkLst>
          <pc:docMk/>
          <pc:sldMk cId="0" sldId="256"/>
        </pc:sldMkLst>
        <pc:spChg chg="mod">
          <ac:chgData name="Catherine Pye" userId="25c5f741-7015-4e01-b208-933bc773a6a3" providerId="ADAL" clId="{FCC2653E-7BF1-4452-B821-D2659D5DB256}" dt="2026-07-02T10:15:43.244" v="199" actId="1076"/>
          <ac:spMkLst>
            <pc:docMk/>
            <pc:sldMk cId="0" sldId="256"/>
            <ac:spMk id="143" creationId="{00000000-0000-0000-0000-000000000000}"/>
          </ac:spMkLst>
        </pc:spChg>
        <pc:spChg chg="mod">
          <ac:chgData name="Catherine Pye" userId="25c5f741-7015-4e01-b208-933bc773a6a3" providerId="ADAL" clId="{FCC2653E-7BF1-4452-B821-D2659D5DB256}" dt="2026-07-02T10:15:45.564" v="200" actId="1076"/>
          <ac:spMkLst>
            <pc:docMk/>
            <pc:sldMk cId="0" sldId="256"/>
            <ac:spMk id="144" creationId="{00000000-0000-0000-0000-000000000000}"/>
          </ac:spMkLst>
        </pc:spChg>
        <pc:picChg chg="add mod">
          <ac:chgData name="Catherine Pye" userId="25c5f741-7015-4e01-b208-933bc773a6a3" providerId="ADAL" clId="{FCC2653E-7BF1-4452-B821-D2659D5DB256}" dt="2026-07-02T10:12:03.669" v="19" actId="14100"/>
          <ac:picMkLst>
            <pc:docMk/>
            <pc:sldMk cId="0" sldId="256"/>
            <ac:picMk id="1026" creationId="{936C33C9-C330-4338-8D67-A0A350E044F4}"/>
          </ac:picMkLst>
        </pc:picChg>
        <pc:picChg chg="add mod">
          <ac:chgData name="Catherine Pye" userId="25c5f741-7015-4e01-b208-933bc773a6a3" providerId="ADAL" clId="{FCC2653E-7BF1-4452-B821-D2659D5DB256}" dt="2026-07-02T10:13:45.229" v="180" actId="1076"/>
          <ac:picMkLst>
            <pc:docMk/>
            <pc:sldMk cId="0" sldId="256"/>
            <ac:picMk id="1030" creationId="{3D655145-5133-42F2-97DD-E1B36EE68F81}"/>
          </ac:picMkLst>
        </pc:picChg>
        <pc:picChg chg="add mod">
          <ac:chgData name="Catherine Pye" userId="25c5f741-7015-4e01-b208-933bc773a6a3" providerId="ADAL" clId="{FCC2653E-7BF1-4452-B821-D2659D5DB256}" dt="2026-07-02T10:15:33.858" v="198" actId="14100"/>
          <ac:picMkLst>
            <pc:docMk/>
            <pc:sldMk cId="0" sldId="256"/>
            <ac:picMk id="1036" creationId="{E9B48EDD-8052-444B-B5F3-4D2ECD6A7859}"/>
          </ac:picMkLst>
        </pc:picChg>
      </pc:sldChg>
      <pc:sldChg chg="addSp modSp">
        <pc:chgData name="Catherine Pye" userId="25c5f741-7015-4e01-b208-933bc773a6a3" providerId="ADAL" clId="{FCC2653E-7BF1-4452-B821-D2659D5DB256}" dt="2026-07-02T10:16:03.863" v="210" actId="1076"/>
        <pc:sldMkLst>
          <pc:docMk/>
          <pc:sldMk cId="0" sldId="268"/>
        </pc:sldMkLst>
        <pc:spChg chg="mod">
          <ac:chgData name="Catherine Pye" userId="25c5f741-7015-4e01-b208-933bc773a6a3" providerId="ADAL" clId="{FCC2653E-7BF1-4452-B821-D2659D5DB256}" dt="2026-07-02T10:16:00.071" v="208" actId="20577"/>
          <ac:spMkLst>
            <pc:docMk/>
            <pc:sldMk cId="0" sldId="268"/>
            <ac:spMk id="242" creationId="{00000000-0000-0000-0000-000000000000}"/>
          </ac:spMkLst>
        </pc:spChg>
        <pc:picChg chg="add mod">
          <ac:chgData name="Catherine Pye" userId="25c5f741-7015-4e01-b208-933bc773a6a3" providerId="ADAL" clId="{FCC2653E-7BF1-4452-B821-D2659D5DB256}" dt="2026-07-02T10:16:03.863" v="210" actId="1076"/>
          <ac:picMkLst>
            <pc:docMk/>
            <pc:sldMk cId="0" sldId="268"/>
            <ac:picMk id="4" creationId="{51C7E842-0407-4CE0-93EF-AE8C50220AE2}"/>
          </ac:picMkLst>
        </pc:picChg>
      </pc:sldChg>
    </pc:docChg>
  </pc:docChgLst>
  <pc:docChgLst>
    <pc:chgData name="Emily Paterson" userId="3bef023c-7678-48ba-b0f4-ba94abe73d63" providerId="ADAL" clId="{8AC3C2EC-A921-4606-ADCC-B01612FDE65A}"/>
    <pc:docChg chg="custSel modSld">
      <pc:chgData name="Emily Paterson" userId="3bef023c-7678-48ba-b0f4-ba94abe73d63" providerId="ADAL" clId="{8AC3C2EC-A921-4606-ADCC-B01612FDE65A}" dt="2026-07-09T09:11:17.606" v="191" actId="20577"/>
      <pc:docMkLst>
        <pc:docMk/>
      </pc:docMkLst>
      <pc:sldChg chg="delSp modSp mod">
        <pc:chgData name="Emily Paterson" userId="3bef023c-7678-48ba-b0f4-ba94abe73d63" providerId="ADAL" clId="{8AC3C2EC-A921-4606-ADCC-B01612FDE65A}" dt="2026-06-24T09:15:35.857" v="158" actId="20577"/>
        <pc:sldMkLst>
          <pc:docMk/>
          <pc:sldMk cId="0" sldId="256"/>
        </pc:sldMkLst>
        <pc:spChg chg="mod">
          <ac:chgData name="Emily Paterson" userId="3bef023c-7678-48ba-b0f4-ba94abe73d63" providerId="ADAL" clId="{8AC3C2EC-A921-4606-ADCC-B01612FDE65A}" dt="2026-06-24T08:27:33.844" v="27" actId="5793"/>
          <ac:spMkLst>
            <pc:docMk/>
            <pc:sldMk cId="0" sldId="256"/>
            <ac:spMk id="143" creationId="{00000000-0000-0000-0000-000000000000}"/>
          </ac:spMkLst>
        </pc:spChg>
        <pc:spChg chg="mod">
          <ac:chgData name="Emily Paterson" userId="3bef023c-7678-48ba-b0f4-ba94abe73d63" providerId="ADAL" clId="{8AC3C2EC-A921-4606-ADCC-B01612FDE65A}" dt="2026-06-24T09:15:35.857" v="158" actId="20577"/>
          <ac:spMkLst>
            <pc:docMk/>
            <pc:sldMk cId="0" sldId="256"/>
            <ac:spMk id="144" creationId="{00000000-0000-0000-0000-000000000000}"/>
          </ac:spMkLst>
        </pc:spChg>
      </pc:sldChg>
      <pc:sldChg chg="addSp delSp modSp mod">
        <pc:chgData name="Emily Paterson" userId="3bef023c-7678-48ba-b0f4-ba94abe73d63" providerId="ADAL" clId="{8AC3C2EC-A921-4606-ADCC-B01612FDE65A}" dt="2026-06-24T08:27:54.282" v="35" actId="1076"/>
        <pc:sldMkLst>
          <pc:docMk/>
          <pc:sldMk cId="0" sldId="257"/>
        </pc:sldMkLst>
        <pc:spChg chg="mod">
          <ac:chgData name="Emily Paterson" userId="3bef023c-7678-48ba-b0f4-ba94abe73d63" providerId="ADAL" clId="{8AC3C2EC-A921-4606-ADCC-B01612FDE65A}" dt="2026-06-24T08:27:45.407" v="31" actId="20577"/>
          <ac:spMkLst>
            <pc:docMk/>
            <pc:sldMk cId="0" sldId="257"/>
            <ac:spMk id="154" creationId="{00000000-0000-0000-0000-000000000000}"/>
          </ac:spMkLst>
        </pc:spChg>
        <pc:picChg chg="add mod modCrop">
          <ac:chgData name="Emily Paterson" userId="3bef023c-7678-48ba-b0f4-ba94abe73d63" providerId="ADAL" clId="{8AC3C2EC-A921-4606-ADCC-B01612FDE65A}" dt="2026-06-24T08:27:54.282" v="35" actId="1076"/>
          <ac:picMkLst>
            <pc:docMk/>
            <pc:sldMk cId="0" sldId="257"/>
            <ac:picMk id="51" creationId="{955CAF3D-B7E7-4394-87E3-930868604187}"/>
          </ac:picMkLst>
        </pc:picChg>
      </pc:sldChg>
      <pc:sldChg chg="modSp mod">
        <pc:chgData name="Emily Paterson" userId="3bef023c-7678-48ba-b0f4-ba94abe73d63" providerId="ADAL" clId="{8AC3C2EC-A921-4606-ADCC-B01612FDE65A}" dt="2026-07-09T09:11:17.606" v="191" actId="20577"/>
        <pc:sldMkLst>
          <pc:docMk/>
          <pc:sldMk cId="0" sldId="258"/>
        </pc:sldMkLst>
        <pc:spChg chg="mod">
          <ac:chgData name="Emily Paterson" userId="3bef023c-7678-48ba-b0f4-ba94abe73d63" providerId="ADAL" clId="{8AC3C2EC-A921-4606-ADCC-B01612FDE65A}" dt="2026-07-09T09:11:17.606" v="191" actId="20577"/>
          <ac:spMkLst>
            <pc:docMk/>
            <pc:sldMk cId="0" sldId="258"/>
            <ac:spMk id="163" creationId="{00000000-0000-0000-0000-000000000000}"/>
          </ac:spMkLst>
        </pc:spChg>
      </pc:sldChg>
      <pc:sldChg chg="modSp mod">
        <pc:chgData name="Emily Paterson" userId="3bef023c-7678-48ba-b0f4-ba94abe73d63" providerId="ADAL" clId="{8AC3C2EC-A921-4606-ADCC-B01612FDE65A}" dt="2026-06-24T08:28:56.843" v="106" actId="166"/>
        <pc:sldMkLst>
          <pc:docMk/>
          <pc:sldMk cId="0" sldId="260"/>
        </pc:sldMkLst>
        <pc:picChg chg="mod ord">
          <ac:chgData name="Emily Paterson" userId="3bef023c-7678-48ba-b0f4-ba94abe73d63" providerId="ADAL" clId="{8AC3C2EC-A921-4606-ADCC-B01612FDE65A}" dt="2026-06-24T08:28:56.843" v="106" actId="166"/>
          <ac:picMkLst>
            <pc:docMk/>
            <pc:sldMk cId="0" sldId="260"/>
            <ac:picMk id="179" creationId="{00000000-0000-0000-0000-000000000000}"/>
          </ac:picMkLst>
        </pc:picChg>
        <pc:picChg chg="mod">
          <ac:chgData name="Emily Paterson" userId="3bef023c-7678-48ba-b0f4-ba94abe73d63" providerId="ADAL" clId="{8AC3C2EC-A921-4606-ADCC-B01612FDE65A}" dt="2026-06-24T08:28:54.100" v="104" actId="1076"/>
          <ac:picMkLst>
            <pc:docMk/>
            <pc:sldMk cId="0" sldId="260"/>
            <ac:picMk id="180" creationId="{00000000-0000-0000-0000-000000000000}"/>
          </ac:picMkLst>
        </pc:picChg>
        <pc:picChg chg="mod">
          <ac:chgData name="Emily Paterson" userId="3bef023c-7678-48ba-b0f4-ba94abe73d63" providerId="ADAL" clId="{8AC3C2EC-A921-4606-ADCC-B01612FDE65A}" dt="2026-06-24T08:28:47.922" v="100" actId="1076"/>
          <ac:picMkLst>
            <pc:docMk/>
            <pc:sldMk cId="0" sldId="260"/>
            <ac:picMk id="181" creationId="{00000000-0000-0000-0000-000000000000}"/>
          </ac:picMkLst>
        </pc:picChg>
      </pc:sldChg>
      <pc:sldChg chg="modSp mod">
        <pc:chgData name="Emily Paterson" userId="3bef023c-7678-48ba-b0f4-ba94abe73d63" providerId="ADAL" clId="{8AC3C2EC-A921-4606-ADCC-B01612FDE65A}" dt="2026-06-24T08:29:42.439" v="115" actId="1076"/>
        <pc:sldMkLst>
          <pc:docMk/>
          <pc:sldMk cId="0" sldId="267"/>
        </pc:sldMkLst>
        <pc:spChg chg="mod">
          <ac:chgData name="Emily Paterson" userId="3bef023c-7678-48ba-b0f4-ba94abe73d63" providerId="ADAL" clId="{8AC3C2EC-A921-4606-ADCC-B01612FDE65A}" dt="2026-06-24T08:29:39.747" v="114" actId="20577"/>
          <ac:spMkLst>
            <pc:docMk/>
            <pc:sldMk cId="0" sldId="267"/>
            <ac:spMk id="236" creationId="{00000000-0000-0000-0000-000000000000}"/>
          </ac:spMkLst>
        </pc:spChg>
        <pc:picChg chg="mod">
          <ac:chgData name="Emily Paterson" userId="3bef023c-7678-48ba-b0f4-ba94abe73d63" providerId="ADAL" clId="{8AC3C2EC-A921-4606-ADCC-B01612FDE65A}" dt="2026-06-24T08:29:42.439" v="115" actId="1076"/>
          <ac:picMkLst>
            <pc:docMk/>
            <pc:sldMk cId="0" sldId="267"/>
            <ac:picMk id="237" creationId="{00000000-0000-0000-0000-000000000000}"/>
          </ac:picMkLst>
        </pc:picChg>
      </pc:sldChg>
      <pc:sldChg chg="delSp modSp mod">
        <pc:chgData name="Emily Paterson" userId="3bef023c-7678-48ba-b0f4-ba94abe73d63" providerId="ADAL" clId="{8AC3C2EC-A921-4606-ADCC-B01612FDE65A}" dt="2026-06-24T08:29:51.721" v="119" actId="478"/>
        <pc:sldMkLst>
          <pc:docMk/>
          <pc:sldMk cId="0" sldId="268"/>
        </pc:sldMkLst>
        <pc:spChg chg="mod">
          <ac:chgData name="Emily Paterson" userId="3bef023c-7678-48ba-b0f4-ba94abe73d63" providerId="ADAL" clId="{8AC3C2EC-A921-4606-ADCC-B01612FDE65A}" dt="2026-06-24T08:29:50.085" v="118" actId="20577"/>
          <ac:spMkLst>
            <pc:docMk/>
            <pc:sldMk cId="0" sldId="268"/>
            <ac:spMk id="24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7" name="Google Shape;2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6" name="Google Shape;22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3" name="Google Shape;23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6" name="Google Shape;16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 name="Google Shape;1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1" name="Google Shape;20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16"/>
          <p:cNvGrpSpPr/>
          <p:nvPr/>
        </p:nvGrpSpPr>
        <p:grpSpPr>
          <a:xfrm>
            <a:off x="0" y="-8467"/>
            <a:ext cx="12192000" cy="6866467"/>
            <a:chOff x="0" y="-8467"/>
            <a:chExt cx="12192000" cy="6866467"/>
          </a:xfrm>
        </p:grpSpPr>
        <p:cxnSp>
          <p:nvCxnSpPr>
            <p:cNvPr id="24" name="Google Shape;24;p16"/>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16"/>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6" name="Google Shape;26;p16"/>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411"/>
              </a:schemeClr>
            </a:solidFill>
            <a:ln>
              <a:noFill/>
            </a:ln>
          </p:spPr>
          <p:txBody>
            <a:bodyPr/>
            <a:lstStyle/>
            <a:p>
              <a:endParaRPr lang="en-GB"/>
            </a:p>
          </p:txBody>
        </p:sp>
        <p:sp>
          <p:nvSpPr>
            <p:cNvPr id="27" name="Google Shape;27;p16"/>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a:lstStyle/>
            <a:p>
              <a:endParaRPr lang="en-GB"/>
            </a:p>
          </p:txBody>
        </p:sp>
        <p:sp>
          <p:nvSpPr>
            <p:cNvPr id="28" name="Google Shape;28;p16"/>
            <p:cNvSpPr/>
            <p:nvPr/>
          </p:nvSpPr>
          <p:spPr>
            <a:xfrm>
              <a:off x="8932333" y="3048000"/>
              <a:ext cx="3259667" cy="3810000"/>
            </a:xfrm>
            <a:prstGeom prst="triangle">
              <a:avLst>
                <a:gd name="adj" fmla="val 100000"/>
              </a:avLst>
            </a:prstGeom>
            <a:solidFill>
              <a:schemeClr val="accent2">
                <a:alpha val="7137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6"/>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411"/>
              </a:srgbClr>
            </a:solidFill>
            <a:ln>
              <a:noFill/>
            </a:ln>
          </p:spPr>
          <p:txBody>
            <a:bodyPr/>
            <a:lstStyle/>
            <a:p>
              <a:endParaRPr lang="en-GB"/>
            </a:p>
          </p:txBody>
        </p:sp>
        <p:sp>
          <p:nvSpPr>
            <p:cNvPr id="30" name="Google Shape;30;p16"/>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411"/>
              </a:srgbClr>
            </a:solidFill>
            <a:ln>
              <a:noFill/>
            </a:ln>
          </p:spPr>
          <p:txBody>
            <a:bodyPr/>
            <a:lstStyle/>
            <a:p>
              <a:endParaRPr lang="en-GB"/>
            </a:p>
          </p:txBody>
        </p:sp>
        <p:sp>
          <p:nvSpPr>
            <p:cNvPr id="31" name="Google Shape;31;p16"/>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313"/>
              </a:schemeClr>
            </a:solidFill>
            <a:ln>
              <a:noFill/>
            </a:ln>
          </p:spPr>
          <p:txBody>
            <a:bodyPr/>
            <a:lstStyle/>
            <a:p>
              <a:endParaRPr lang="en-GB"/>
            </a:p>
          </p:txBody>
        </p:sp>
        <p:sp>
          <p:nvSpPr>
            <p:cNvPr id="32" name="Google Shape;32;p16"/>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6"/>
            <p:cNvSpPr/>
            <p:nvPr/>
          </p:nvSpPr>
          <p:spPr>
            <a:xfrm rot="10800000">
              <a:off x="0" y="0"/>
              <a:ext cx="842596" cy="5666154"/>
            </a:xfrm>
            <a:prstGeom prst="triangle">
              <a:avLst>
                <a:gd name="adj" fmla="val 10000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4" name="Google Shape;34;p16"/>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a:endParaRPr/>
          </a:p>
        </p:txBody>
      </p:sp>
      <p:sp>
        <p:nvSpPr>
          <p:cNvPr id="36" name="Google Shape;36;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0"/>
        <p:cNvGrpSpPr/>
        <p:nvPr/>
      </p:nvGrpSpPr>
      <p:grpSpPr>
        <a:xfrm>
          <a:off x="0" y="0"/>
          <a:ext cx="0" cy="0"/>
          <a:chOff x="0" y="0"/>
          <a:chExt cx="0" cy="0"/>
        </a:xfrm>
      </p:grpSpPr>
      <p:sp>
        <p:nvSpPr>
          <p:cNvPr id="91" name="Google Shape;91;p25"/>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5"/>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93" name="Google Shape;93;p2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6"/>
        <p:cNvGrpSpPr/>
        <p:nvPr/>
      </p:nvGrpSpPr>
      <p:grpSpPr>
        <a:xfrm>
          <a:off x="0" y="0"/>
          <a:ext cx="0" cy="0"/>
          <a:chOff x="0" y="0"/>
          <a:chExt cx="0" cy="0"/>
        </a:xfrm>
      </p:grpSpPr>
      <p:sp>
        <p:nvSpPr>
          <p:cNvPr id="97" name="Google Shape;97;p26"/>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6"/>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280"/>
              <a:buFont typeface="Trebuchet MS"/>
              <a:buNone/>
              <a:defRPr sz="1600">
                <a:solidFill>
                  <a:srgbClr val="7F7F7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99" name="Google Shape;99;p26"/>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0" name="Google Shape;100;p2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26"/>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26"/>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800" b="0" i="0" u="none" strike="noStrike" cap="non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5"/>
        <p:cNvGrpSpPr/>
        <p:nvPr/>
      </p:nvGrpSpPr>
      <p:grpSpPr>
        <a:xfrm>
          <a:off x="0" y="0"/>
          <a:ext cx="0" cy="0"/>
          <a:chOff x="0" y="0"/>
          <a:chExt cx="0" cy="0"/>
        </a:xfrm>
      </p:grpSpPr>
      <p:sp>
        <p:nvSpPr>
          <p:cNvPr id="106" name="Google Shape;106;p27"/>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7"/>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3F3F3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08" name="Google Shape;108;p2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8"/>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rgbClr val="3F3F3F"/>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14" name="Google Shape;114;p28"/>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15" name="Google Shape;115;p2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18" name="Google Shape;118;p2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2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rgbClr val="BFE47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0"/>
        <p:cNvGrpSpPr/>
        <p:nvPr/>
      </p:nvGrpSpPr>
      <p:grpSpPr>
        <a:xfrm>
          <a:off x="0" y="0"/>
          <a:ext cx="0" cy="0"/>
          <a:chOff x="0" y="0"/>
          <a:chExt cx="0" cy="0"/>
        </a:xfrm>
      </p:grpSpPr>
      <p:sp>
        <p:nvSpPr>
          <p:cNvPr id="121" name="Google Shape;121;p29"/>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4400"/>
              <a:buFont typeface="Trebuchet MS"/>
              <a:buNone/>
              <a:defRPr sz="44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29"/>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Font typeface="Trebuchet MS"/>
              <a:buNone/>
              <a:defRPr sz="2400">
                <a:solidFill>
                  <a:schemeClr val="accent1"/>
                </a:solidFill>
              </a:defRPr>
            </a:lvl1pPr>
            <a:lvl2pPr marL="914400" lvl="1" indent="-228600" algn="l">
              <a:lnSpc>
                <a:spcPct val="100000"/>
              </a:lnSpc>
              <a:spcBef>
                <a:spcPts val="1000"/>
              </a:spcBef>
              <a:spcAft>
                <a:spcPts val="0"/>
              </a:spcAft>
              <a:buSzPts val="1280"/>
              <a:buFont typeface="Trebuchet MS"/>
              <a:buNone/>
              <a:defRPr/>
            </a:lvl2pPr>
            <a:lvl3pPr marL="1371600" lvl="2" indent="-228600" algn="l">
              <a:lnSpc>
                <a:spcPct val="100000"/>
              </a:lnSpc>
              <a:spcBef>
                <a:spcPts val="1000"/>
              </a:spcBef>
              <a:spcAft>
                <a:spcPts val="0"/>
              </a:spcAft>
              <a:buSzPts val="1120"/>
              <a:buFont typeface="Trebuchet MS"/>
              <a:buNone/>
              <a:defRPr/>
            </a:lvl3pPr>
            <a:lvl4pPr marL="1828800" lvl="3" indent="-228600" algn="l">
              <a:lnSpc>
                <a:spcPct val="100000"/>
              </a:lnSpc>
              <a:spcBef>
                <a:spcPts val="1000"/>
              </a:spcBef>
              <a:spcAft>
                <a:spcPts val="0"/>
              </a:spcAft>
              <a:buSzPts val="960"/>
              <a:buFont typeface="Trebuchet MS"/>
              <a:buNone/>
              <a:defRPr/>
            </a:lvl4pPr>
            <a:lvl5pPr marL="2286000" lvl="4" indent="-228600" algn="l">
              <a:lnSpc>
                <a:spcPct val="100000"/>
              </a:lnSpc>
              <a:spcBef>
                <a:spcPts val="1000"/>
              </a:spcBef>
              <a:spcAft>
                <a:spcPts val="0"/>
              </a:spcAft>
              <a:buSzPts val="960"/>
              <a:buFont typeface="Trebuchet MS"/>
              <a:buNone/>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23" name="Google Shape;123;p29"/>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40"/>
              <a:buNone/>
              <a:defRPr sz="18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124" name="Google Shape;124;p2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0"/>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0" name="Google Shape;130;p3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p31"/>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1"/>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136" name="Google Shape;136;p3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1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42" name="Google Shape;42;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4000"/>
              <a:buFont typeface="Trebuchet MS"/>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600"/>
              <a:buNone/>
              <a:defRPr sz="2000">
                <a:solidFill>
                  <a:srgbClr val="7F7F7F"/>
                </a:solidFill>
              </a:defRPr>
            </a:lvl1pPr>
            <a:lvl2pPr marL="914400" lvl="1" indent="-228600" algn="l">
              <a:lnSpc>
                <a:spcPct val="100000"/>
              </a:lnSpc>
              <a:spcBef>
                <a:spcPts val="1000"/>
              </a:spcBef>
              <a:spcAft>
                <a:spcPts val="0"/>
              </a:spcAft>
              <a:buSzPts val="1440"/>
              <a:buNone/>
              <a:defRPr sz="1800">
                <a:solidFill>
                  <a:srgbClr val="888888"/>
                </a:solidFill>
              </a:defRPr>
            </a:lvl2pPr>
            <a:lvl3pPr marL="1371600" lvl="2" indent="-228600" algn="l">
              <a:lnSpc>
                <a:spcPct val="100000"/>
              </a:lnSpc>
              <a:spcBef>
                <a:spcPts val="1000"/>
              </a:spcBef>
              <a:spcAft>
                <a:spcPts val="0"/>
              </a:spcAft>
              <a:buSzPts val="1280"/>
              <a:buNone/>
              <a:defRPr sz="1600">
                <a:solidFill>
                  <a:srgbClr val="888888"/>
                </a:solidFill>
              </a:defRPr>
            </a:lvl3pPr>
            <a:lvl4pPr marL="1828800" lvl="3" indent="-228600" algn="l">
              <a:lnSpc>
                <a:spcPct val="100000"/>
              </a:lnSpc>
              <a:spcBef>
                <a:spcPts val="1000"/>
              </a:spcBef>
              <a:spcAft>
                <a:spcPts val="0"/>
              </a:spcAft>
              <a:buSzPts val="1120"/>
              <a:buNone/>
              <a:defRPr sz="1400">
                <a:solidFill>
                  <a:srgbClr val="888888"/>
                </a:solidFill>
              </a:defRPr>
            </a:lvl4pPr>
            <a:lvl5pPr marL="2286000" lvl="4" indent="-228600" algn="l">
              <a:lnSpc>
                <a:spcPct val="100000"/>
              </a:lnSpc>
              <a:spcBef>
                <a:spcPts val="1000"/>
              </a:spcBef>
              <a:spcAft>
                <a:spcPts val="0"/>
              </a:spcAft>
              <a:buSzPts val="1120"/>
              <a:buNone/>
              <a:defRPr sz="1400">
                <a:solidFill>
                  <a:srgbClr val="888888"/>
                </a:solidFill>
              </a:defRPr>
            </a:lvl5pPr>
            <a:lvl6pPr marL="2743200" lvl="5" indent="-228600" algn="l">
              <a:lnSpc>
                <a:spcPct val="100000"/>
              </a:lnSpc>
              <a:spcBef>
                <a:spcPts val="1000"/>
              </a:spcBef>
              <a:spcAft>
                <a:spcPts val="0"/>
              </a:spcAft>
              <a:buSzPts val="1120"/>
              <a:buNone/>
              <a:defRPr sz="1400">
                <a:solidFill>
                  <a:srgbClr val="888888"/>
                </a:solidFill>
              </a:defRPr>
            </a:lvl6pPr>
            <a:lvl7pPr marL="3200400" lvl="6" indent="-228600" algn="l">
              <a:lnSpc>
                <a:spcPct val="100000"/>
              </a:lnSpc>
              <a:spcBef>
                <a:spcPts val="1000"/>
              </a:spcBef>
              <a:spcAft>
                <a:spcPts val="0"/>
              </a:spcAft>
              <a:buSzPts val="1120"/>
              <a:buNone/>
              <a:defRPr sz="1400">
                <a:solidFill>
                  <a:srgbClr val="888888"/>
                </a:solidFill>
              </a:defRPr>
            </a:lvl7pPr>
            <a:lvl8pPr marL="3657600" lvl="7" indent="-228600" algn="l">
              <a:lnSpc>
                <a:spcPct val="100000"/>
              </a:lnSpc>
              <a:spcBef>
                <a:spcPts val="1000"/>
              </a:spcBef>
              <a:spcAft>
                <a:spcPts val="0"/>
              </a:spcAft>
              <a:buSzPts val="1120"/>
              <a:buNone/>
              <a:defRPr sz="1400">
                <a:solidFill>
                  <a:srgbClr val="888888"/>
                </a:solidFill>
              </a:defRPr>
            </a:lvl8pPr>
            <a:lvl9pPr marL="4114800" lvl="8" indent="-228600" algn="l">
              <a:lnSpc>
                <a:spcPct val="100000"/>
              </a:lnSpc>
              <a:spcBef>
                <a:spcPts val="1000"/>
              </a:spcBef>
              <a:spcAft>
                <a:spcPts val="0"/>
              </a:spcAft>
              <a:buSzPts val="1120"/>
              <a:buNone/>
              <a:defRPr sz="1400">
                <a:solidFill>
                  <a:srgbClr val="888888"/>
                </a:solidFill>
              </a:defRPr>
            </a:lvl9pPr>
          </a:lstStyle>
          <a:p>
            <a:endParaRPr/>
          </a:p>
        </p:txBody>
      </p:sp>
      <p:sp>
        <p:nvSpPr>
          <p:cNvPr id="48" name="Google Shape;48;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1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4" name="Google Shape;54;p19"/>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55" name="Google Shape;55;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1" name="Google Shape;61;p20"/>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2" name="Google Shape;62;p20"/>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1920"/>
              <a:buNone/>
              <a:defRPr sz="2400" b="0"/>
            </a:lvl1pPr>
            <a:lvl2pPr marL="914400" lvl="1" indent="-228600" algn="l">
              <a:lnSpc>
                <a:spcPct val="100000"/>
              </a:lnSpc>
              <a:spcBef>
                <a:spcPts val="1000"/>
              </a:spcBef>
              <a:spcAft>
                <a:spcPts val="0"/>
              </a:spcAft>
              <a:buSzPts val="1600"/>
              <a:buNone/>
              <a:defRPr sz="2000" b="1"/>
            </a:lvl2pPr>
            <a:lvl3pPr marL="1371600" lvl="2" indent="-228600" algn="l">
              <a:lnSpc>
                <a:spcPct val="100000"/>
              </a:lnSpc>
              <a:spcBef>
                <a:spcPts val="1000"/>
              </a:spcBef>
              <a:spcAft>
                <a:spcPts val="0"/>
              </a:spcAft>
              <a:buSzPts val="1440"/>
              <a:buNone/>
              <a:defRPr sz="1800" b="1"/>
            </a:lvl3pPr>
            <a:lvl4pPr marL="1828800" lvl="3" indent="-228600" algn="l">
              <a:lnSpc>
                <a:spcPct val="100000"/>
              </a:lnSpc>
              <a:spcBef>
                <a:spcPts val="1000"/>
              </a:spcBef>
              <a:spcAft>
                <a:spcPts val="0"/>
              </a:spcAft>
              <a:buSzPts val="1280"/>
              <a:buNone/>
              <a:defRPr sz="1600" b="1"/>
            </a:lvl4pPr>
            <a:lvl5pPr marL="2286000" lvl="4" indent="-228600" algn="l">
              <a:lnSpc>
                <a:spcPct val="100000"/>
              </a:lnSpc>
              <a:spcBef>
                <a:spcPts val="1000"/>
              </a:spcBef>
              <a:spcAft>
                <a:spcPts val="0"/>
              </a:spcAft>
              <a:buSzPts val="1280"/>
              <a:buNone/>
              <a:defRPr sz="1600" b="1"/>
            </a:lvl5pPr>
            <a:lvl6pPr marL="2743200" lvl="5" indent="-228600" algn="l">
              <a:lnSpc>
                <a:spcPct val="100000"/>
              </a:lnSpc>
              <a:spcBef>
                <a:spcPts val="1000"/>
              </a:spcBef>
              <a:spcAft>
                <a:spcPts val="0"/>
              </a:spcAft>
              <a:buSzPts val="1280"/>
              <a:buNone/>
              <a:defRPr sz="1600" b="1"/>
            </a:lvl6pPr>
            <a:lvl7pPr marL="3200400" lvl="6" indent="-228600" algn="l">
              <a:lnSpc>
                <a:spcPct val="100000"/>
              </a:lnSpc>
              <a:spcBef>
                <a:spcPts val="1000"/>
              </a:spcBef>
              <a:spcAft>
                <a:spcPts val="0"/>
              </a:spcAft>
              <a:buSzPts val="1280"/>
              <a:buNone/>
              <a:defRPr sz="1600" b="1"/>
            </a:lvl7pPr>
            <a:lvl8pPr marL="3657600" lvl="7" indent="-228600" algn="l">
              <a:lnSpc>
                <a:spcPct val="100000"/>
              </a:lnSpc>
              <a:spcBef>
                <a:spcPts val="1000"/>
              </a:spcBef>
              <a:spcAft>
                <a:spcPts val="0"/>
              </a:spcAft>
              <a:buSzPts val="1280"/>
              <a:buNone/>
              <a:defRPr sz="1600" b="1"/>
            </a:lvl8pPr>
            <a:lvl9pPr marL="4114800" lvl="8" indent="-228600" algn="l">
              <a:lnSpc>
                <a:spcPct val="100000"/>
              </a:lnSpc>
              <a:spcBef>
                <a:spcPts val="1000"/>
              </a:spcBef>
              <a:spcAft>
                <a:spcPts val="0"/>
              </a:spcAft>
              <a:buSzPts val="1280"/>
              <a:buNone/>
              <a:defRPr sz="1600" b="1"/>
            </a:lvl9pPr>
          </a:lstStyle>
          <a:p>
            <a:endParaRPr/>
          </a:p>
        </p:txBody>
      </p:sp>
      <p:sp>
        <p:nvSpPr>
          <p:cNvPr id="63" name="Google Shape;63;p20"/>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64" name="Google Shape;64;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2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6"/>
        <p:cNvGrpSpPr/>
        <p:nvPr/>
      </p:nvGrpSpPr>
      <p:grpSpPr>
        <a:xfrm>
          <a:off x="0" y="0"/>
          <a:ext cx="0" cy="0"/>
          <a:chOff x="0" y="0"/>
          <a:chExt cx="0" cy="0"/>
        </a:xfrm>
      </p:grpSpPr>
      <p:sp>
        <p:nvSpPr>
          <p:cNvPr id="77" name="Google Shape;77;p23"/>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SzPts val="1440"/>
              <a:buChar char="►"/>
              <a:defRPr/>
            </a:lvl1pPr>
            <a:lvl2pPr marL="914400" lvl="1" indent="-320040" algn="l">
              <a:lnSpc>
                <a:spcPct val="100000"/>
              </a:lnSpc>
              <a:spcBef>
                <a:spcPts val="1000"/>
              </a:spcBef>
              <a:spcAft>
                <a:spcPts val="0"/>
              </a:spcAft>
              <a:buSzPts val="1440"/>
              <a:buChar char="►"/>
              <a:defRPr/>
            </a:lvl2pPr>
            <a:lvl3pPr marL="1371600" lvl="2" indent="-320039" algn="l">
              <a:lnSpc>
                <a:spcPct val="100000"/>
              </a:lnSpc>
              <a:spcBef>
                <a:spcPts val="1000"/>
              </a:spcBef>
              <a:spcAft>
                <a:spcPts val="0"/>
              </a:spcAft>
              <a:buSzPts val="1440"/>
              <a:buChar char="►"/>
              <a:defRPr/>
            </a:lvl3pPr>
            <a:lvl4pPr marL="1828800" lvl="3" indent="-320039" algn="l">
              <a:lnSpc>
                <a:spcPct val="100000"/>
              </a:lnSpc>
              <a:spcBef>
                <a:spcPts val="1000"/>
              </a:spcBef>
              <a:spcAft>
                <a:spcPts val="0"/>
              </a:spcAft>
              <a:buSzPts val="1440"/>
              <a:buChar char="►"/>
              <a:defRPr/>
            </a:lvl4pPr>
            <a:lvl5pPr marL="2286000" lvl="4" indent="-320039" algn="l">
              <a:lnSpc>
                <a:spcPct val="100000"/>
              </a:lnSpc>
              <a:spcBef>
                <a:spcPts val="1000"/>
              </a:spcBef>
              <a:spcAft>
                <a:spcPts val="0"/>
              </a:spcAft>
              <a:buSzPts val="1440"/>
              <a:buChar char="►"/>
              <a:defRPr/>
            </a:lvl5pPr>
            <a:lvl6pPr marL="2743200" lvl="5" indent="-320039" algn="l">
              <a:lnSpc>
                <a:spcPct val="100000"/>
              </a:lnSpc>
              <a:spcBef>
                <a:spcPts val="1000"/>
              </a:spcBef>
              <a:spcAft>
                <a:spcPts val="0"/>
              </a:spcAft>
              <a:buSzPts val="1440"/>
              <a:buChar char="►"/>
              <a:defRPr/>
            </a:lvl6pPr>
            <a:lvl7pPr marL="3200400" lvl="6" indent="-320039" algn="l">
              <a:lnSpc>
                <a:spcPct val="100000"/>
              </a:lnSpc>
              <a:spcBef>
                <a:spcPts val="1000"/>
              </a:spcBef>
              <a:spcAft>
                <a:spcPts val="0"/>
              </a:spcAft>
              <a:buSzPts val="1440"/>
              <a:buChar char="►"/>
              <a:defRPr/>
            </a:lvl7pPr>
            <a:lvl8pPr marL="3657600" lvl="7" indent="-320040" algn="l">
              <a:lnSpc>
                <a:spcPct val="100000"/>
              </a:lnSpc>
              <a:spcBef>
                <a:spcPts val="1000"/>
              </a:spcBef>
              <a:spcAft>
                <a:spcPts val="0"/>
              </a:spcAft>
              <a:buSzPts val="1440"/>
              <a:buChar char="►"/>
              <a:defRPr/>
            </a:lvl8pPr>
            <a:lvl9pPr marL="4114800" lvl="8" indent="-320040" algn="l">
              <a:lnSpc>
                <a:spcPct val="100000"/>
              </a:lnSpc>
              <a:spcBef>
                <a:spcPts val="1000"/>
              </a:spcBef>
              <a:spcAft>
                <a:spcPts val="0"/>
              </a:spcAft>
              <a:buSzPts val="1440"/>
              <a:buChar char="►"/>
              <a:defRPr/>
            </a:lvl9pPr>
          </a:lstStyle>
          <a:p>
            <a:endParaRPr/>
          </a:p>
        </p:txBody>
      </p:sp>
      <p:sp>
        <p:nvSpPr>
          <p:cNvPr id="79" name="Google Shape;79;p23"/>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120"/>
              <a:buNone/>
              <a:defRPr sz="1400"/>
            </a:lvl1pPr>
            <a:lvl2pPr marL="914400" lvl="1" indent="-228600" algn="l">
              <a:lnSpc>
                <a:spcPct val="100000"/>
              </a:lnSpc>
              <a:spcBef>
                <a:spcPts val="1000"/>
              </a:spcBef>
              <a:spcAft>
                <a:spcPts val="0"/>
              </a:spcAft>
              <a:buSzPts val="1120"/>
              <a:buNone/>
              <a:defRPr sz="1400"/>
            </a:lvl2pPr>
            <a:lvl3pPr marL="1371600" lvl="2" indent="-228600" algn="l">
              <a:lnSpc>
                <a:spcPct val="100000"/>
              </a:lnSpc>
              <a:spcBef>
                <a:spcPts val="1000"/>
              </a:spcBef>
              <a:spcAft>
                <a:spcPts val="0"/>
              </a:spcAft>
              <a:buSzPts val="960"/>
              <a:buNone/>
              <a:defRPr sz="1200"/>
            </a:lvl3pPr>
            <a:lvl4pPr marL="1828800" lvl="3" indent="-228600" algn="l">
              <a:lnSpc>
                <a:spcPct val="100000"/>
              </a:lnSpc>
              <a:spcBef>
                <a:spcPts val="1000"/>
              </a:spcBef>
              <a:spcAft>
                <a:spcPts val="0"/>
              </a:spcAft>
              <a:buSzPts val="800"/>
              <a:buNone/>
              <a:defRPr sz="1000"/>
            </a:lvl4pPr>
            <a:lvl5pPr marL="2286000" lvl="4" indent="-228600" algn="l">
              <a:lnSpc>
                <a:spcPct val="100000"/>
              </a:lnSpc>
              <a:spcBef>
                <a:spcPts val="1000"/>
              </a:spcBef>
              <a:spcAft>
                <a:spcPts val="0"/>
              </a:spcAft>
              <a:buSzPts val="800"/>
              <a:buNone/>
              <a:defRPr sz="1000"/>
            </a:lvl5pPr>
            <a:lvl6pPr marL="2743200" lvl="5" indent="-228600" algn="l">
              <a:lnSpc>
                <a:spcPct val="100000"/>
              </a:lnSpc>
              <a:spcBef>
                <a:spcPts val="1000"/>
              </a:spcBef>
              <a:spcAft>
                <a:spcPts val="0"/>
              </a:spcAft>
              <a:buSzPts val="800"/>
              <a:buNone/>
              <a:defRPr sz="1000"/>
            </a:lvl6pPr>
            <a:lvl7pPr marL="3200400" lvl="6" indent="-228600" algn="l">
              <a:lnSpc>
                <a:spcPct val="100000"/>
              </a:lnSpc>
              <a:spcBef>
                <a:spcPts val="1000"/>
              </a:spcBef>
              <a:spcAft>
                <a:spcPts val="0"/>
              </a:spcAft>
              <a:buSzPts val="800"/>
              <a:buNone/>
              <a:defRPr sz="1000"/>
            </a:lvl7pPr>
            <a:lvl8pPr marL="3657600" lvl="7" indent="-228600" algn="l">
              <a:lnSpc>
                <a:spcPct val="100000"/>
              </a:lnSpc>
              <a:spcBef>
                <a:spcPts val="1000"/>
              </a:spcBef>
              <a:spcAft>
                <a:spcPts val="0"/>
              </a:spcAft>
              <a:buSzPts val="800"/>
              <a:buNone/>
              <a:defRPr sz="1000"/>
            </a:lvl8pPr>
            <a:lvl9pPr marL="4114800" lvl="8" indent="-228600" algn="l">
              <a:lnSpc>
                <a:spcPct val="100000"/>
              </a:lnSpc>
              <a:spcBef>
                <a:spcPts val="1000"/>
              </a:spcBef>
              <a:spcAft>
                <a:spcPts val="0"/>
              </a:spcAft>
              <a:buSzPts val="800"/>
              <a:buNone/>
              <a:defRPr sz="1000"/>
            </a:lvl9pPr>
          </a:lstStyle>
          <a:p>
            <a:endParaRPr/>
          </a:p>
        </p:txBody>
      </p:sp>
      <p:sp>
        <p:nvSpPr>
          <p:cNvPr id="80" name="Google Shape;80;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3"/>
        <p:cNvGrpSpPr/>
        <p:nvPr/>
      </p:nvGrpSpPr>
      <p:grpSpPr>
        <a:xfrm>
          <a:off x="0" y="0"/>
          <a:ext cx="0" cy="0"/>
          <a:chOff x="0" y="0"/>
          <a:chExt cx="0" cy="0"/>
        </a:xfrm>
      </p:grpSpPr>
      <p:sp>
        <p:nvSpPr>
          <p:cNvPr id="84" name="Google Shape;84;p24"/>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Trebuchet MS"/>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4"/>
          <p:cNvSpPr>
            <a:spLocks noGrp="1"/>
          </p:cNvSpPr>
          <p:nvPr>
            <p:ph type="pic" idx="2"/>
          </p:nvPr>
        </p:nvSpPr>
        <p:spPr>
          <a:xfrm>
            <a:off x="677334" y="609600"/>
            <a:ext cx="8596668" cy="3845718"/>
          </a:xfrm>
          <a:prstGeom prst="rect">
            <a:avLst/>
          </a:prstGeom>
          <a:noFill/>
          <a:ln>
            <a:noFill/>
          </a:ln>
        </p:spPr>
      </p:sp>
      <p:sp>
        <p:nvSpPr>
          <p:cNvPr id="86" name="Google Shape;86;p24"/>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960"/>
              <a:buNone/>
              <a:defRPr sz="1200"/>
            </a:lvl1pPr>
            <a:lvl2pPr marL="914400" lvl="1" indent="-228600" algn="l">
              <a:lnSpc>
                <a:spcPct val="100000"/>
              </a:lnSpc>
              <a:spcBef>
                <a:spcPts val="1000"/>
              </a:spcBef>
              <a:spcAft>
                <a:spcPts val="0"/>
              </a:spcAft>
              <a:buSzPts val="960"/>
              <a:buNone/>
              <a:defRPr sz="1200"/>
            </a:lvl2pPr>
            <a:lvl3pPr marL="1371600" lvl="2" indent="-228600" algn="l">
              <a:lnSpc>
                <a:spcPct val="100000"/>
              </a:lnSpc>
              <a:spcBef>
                <a:spcPts val="1000"/>
              </a:spcBef>
              <a:spcAft>
                <a:spcPts val="0"/>
              </a:spcAft>
              <a:buSzPts val="800"/>
              <a:buNone/>
              <a:defRPr sz="1000"/>
            </a:lvl3pPr>
            <a:lvl4pPr marL="1828800" lvl="3" indent="-228600" algn="l">
              <a:lnSpc>
                <a:spcPct val="100000"/>
              </a:lnSpc>
              <a:spcBef>
                <a:spcPts val="1000"/>
              </a:spcBef>
              <a:spcAft>
                <a:spcPts val="0"/>
              </a:spcAft>
              <a:buSzPts val="720"/>
              <a:buNone/>
              <a:defRPr sz="900"/>
            </a:lvl4pPr>
            <a:lvl5pPr marL="2286000" lvl="4" indent="-228600" algn="l">
              <a:lnSpc>
                <a:spcPct val="100000"/>
              </a:lnSpc>
              <a:spcBef>
                <a:spcPts val="1000"/>
              </a:spcBef>
              <a:spcAft>
                <a:spcPts val="0"/>
              </a:spcAft>
              <a:buSzPts val="720"/>
              <a:buNone/>
              <a:defRPr sz="900"/>
            </a:lvl5pPr>
            <a:lvl6pPr marL="2743200" lvl="5" indent="-228600" algn="l">
              <a:lnSpc>
                <a:spcPct val="100000"/>
              </a:lnSpc>
              <a:spcBef>
                <a:spcPts val="1000"/>
              </a:spcBef>
              <a:spcAft>
                <a:spcPts val="0"/>
              </a:spcAft>
              <a:buSzPts val="720"/>
              <a:buNone/>
              <a:defRPr sz="900"/>
            </a:lvl6pPr>
            <a:lvl7pPr marL="3200400" lvl="6" indent="-228600" algn="l">
              <a:lnSpc>
                <a:spcPct val="100000"/>
              </a:lnSpc>
              <a:spcBef>
                <a:spcPts val="1000"/>
              </a:spcBef>
              <a:spcAft>
                <a:spcPts val="0"/>
              </a:spcAft>
              <a:buSzPts val="720"/>
              <a:buNone/>
              <a:defRPr sz="900"/>
            </a:lvl7pPr>
            <a:lvl8pPr marL="3657600" lvl="7" indent="-228600" algn="l">
              <a:lnSpc>
                <a:spcPct val="100000"/>
              </a:lnSpc>
              <a:spcBef>
                <a:spcPts val="1000"/>
              </a:spcBef>
              <a:spcAft>
                <a:spcPts val="0"/>
              </a:spcAft>
              <a:buSzPts val="720"/>
              <a:buNone/>
              <a:defRPr sz="900"/>
            </a:lvl8pPr>
            <a:lvl9pPr marL="4114800" lvl="8" indent="-228600" algn="l">
              <a:lnSpc>
                <a:spcPct val="100000"/>
              </a:lnSpc>
              <a:spcBef>
                <a:spcPts val="1000"/>
              </a:spcBef>
              <a:spcAft>
                <a:spcPts val="0"/>
              </a:spcAft>
              <a:buSzPts val="720"/>
              <a:buNone/>
              <a:defRPr sz="900"/>
            </a:lvl9pPr>
          </a:lstStyle>
          <a:p>
            <a:endParaRPr/>
          </a:p>
        </p:txBody>
      </p:sp>
      <p:sp>
        <p:nvSpPr>
          <p:cNvPr id="87" name="Google Shape;87;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5"/>
          <p:cNvGrpSpPr/>
          <p:nvPr/>
        </p:nvGrpSpPr>
        <p:grpSpPr>
          <a:xfrm>
            <a:off x="0" y="-8467"/>
            <a:ext cx="12192000" cy="6866467"/>
            <a:chOff x="0" y="-8467"/>
            <a:chExt cx="12192000" cy="6866467"/>
          </a:xfrm>
        </p:grpSpPr>
        <p:cxnSp>
          <p:nvCxnSpPr>
            <p:cNvPr id="7" name="Google Shape;7;p15"/>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15"/>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15"/>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411"/>
              </a:schemeClr>
            </a:solidFill>
            <a:ln>
              <a:noFill/>
            </a:ln>
          </p:spPr>
          <p:txBody>
            <a:bodyPr/>
            <a:lstStyle/>
            <a:p>
              <a:endParaRPr lang="en-GB"/>
            </a:p>
          </p:txBody>
        </p:sp>
        <p:sp>
          <p:nvSpPr>
            <p:cNvPr id="10" name="Google Shape;10;p15"/>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a:lstStyle/>
            <a:p>
              <a:endParaRPr lang="en-GB"/>
            </a:p>
          </p:txBody>
        </p:sp>
        <p:sp>
          <p:nvSpPr>
            <p:cNvPr id="11" name="Google Shape;11;p15"/>
            <p:cNvSpPr/>
            <p:nvPr/>
          </p:nvSpPr>
          <p:spPr>
            <a:xfrm>
              <a:off x="8932333" y="3048000"/>
              <a:ext cx="3259667" cy="3810000"/>
            </a:xfrm>
            <a:prstGeom prst="triangle">
              <a:avLst>
                <a:gd name="adj" fmla="val 100000"/>
              </a:avLst>
            </a:prstGeom>
            <a:solidFill>
              <a:schemeClr val="accent2">
                <a:alpha val="71372"/>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5"/>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411"/>
              </a:srgbClr>
            </a:solidFill>
            <a:ln>
              <a:noFill/>
            </a:ln>
          </p:spPr>
          <p:txBody>
            <a:bodyPr/>
            <a:lstStyle/>
            <a:p>
              <a:endParaRPr lang="en-GB"/>
            </a:p>
          </p:txBody>
        </p:sp>
        <p:sp>
          <p:nvSpPr>
            <p:cNvPr id="13" name="Google Shape;13;p15"/>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411"/>
              </a:srgbClr>
            </a:solidFill>
            <a:ln>
              <a:noFill/>
            </a:ln>
          </p:spPr>
          <p:txBody>
            <a:bodyPr/>
            <a:lstStyle/>
            <a:p>
              <a:endParaRPr lang="en-GB"/>
            </a:p>
          </p:txBody>
        </p:sp>
        <p:sp>
          <p:nvSpPr>
            <p:cNvPr id="14" name="Google Shape;14;p15"/>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313"/>
              </a:schemeClr>
            </a:solidFill>
            <a:ln>
              <a:noFill/>
            </a:ln>
          </p:spPr>
          <p:txBody>
            <a:bodyPr/>
            <a:lstStyle/>
            <a:p>
              <a:endParaRPr lang="en-GB"/>
            </a:p>
          </p:txBody>
        </p:sp>
        <p:sp>
          <p:nvSpPr>
            <p:cNvPr id="15" name="Google Shape;15;p15"/>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5"/>
            <p:cNvSpPr/>
            <p:nvPr/>
          </p:nvSpPr>
          <p:spPr>
            <a:xfrm>
              <a:off x="0" y="4013200"/>
              <a:ext cx="448733" cy="2844800"/>
            </a:xfrm>
            <a:prstGeom prst="triangle">
              <a:avLst>
                <a:gd name="adj" fmla="val 0"/>
              </a:avLst>
            </a:prstGeom>
            <a:solidFill>
              <a:schemeClr val="accent1">
                <a:alpha val="84313"/>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 name="Google Shape;17;p1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15"/>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lnSpc>
                <a:spcPct val="100000"/>
              </a:lnSpc>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lnSpc>
                <a:spcPct val="100000"/>
              </a:lnSpc>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lnSpc>
                <a:spcPct val="100000"/>
              </a:lnSpc>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lnSpc>
                <a:spcPct val="100000"/>
              </a:lnSpc>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1507917" y="244991"/>
            <a:ext cx="7890000" cy="16509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accent1"/>
              </a:buClr>
              <a:buSzPts val="5400"/>
              <a:buFont typeface="Trebuchet MS"/>
              <a:buNone/>
            </a:pPr>
            <a:r>
              <a:rPr lang="en-US" dirty="0"/>
              <a:t>Welcome to Year 3  </a:t>
            </a:r>
            <a:endParaRPr dirty="0"/>
          </a:p>
          <a:p>
            <a:pPr marL="0" lvl="0" indent="0" algn="ctr" rtl="0">
              <a:lnSpc>
                <a:spcPct val="100000"/>
              </a:lnSpc>
              <a:spcBef>
                <a:spcPts val="0"/>
              </a:spcBef>
              <a:spcAft>
                <a:spcPts val="0"/>
              </a:spcAft>
              <a:buClr>
                <a:schemeClr val="accent1"/>
              </a:buClr>
              <a:buSzPts val="5400"/>
              <a:buFont typeface="Trebuchet MS"/>
              <a:buNone/>
            </a:pPr>
            <a:r>
              <a:rPr lang="en-US" dirty="0"/>
              <a:t>Hamilton  Class</a:t>
            </a:r>
            <a:endParaRPr dirty="0"/>
          </a:p>
        </p:txBody>
      </p:sp>
      <p:sp>
        <p:nvSpPr>
          <p:cNvPr id="144" name="Google Shape;144;p1"/>
          <p:cNvSpPr txBox="1">
            <a:spLocks noGrp="1"/>
          </p:cNvSpPr>
          <p:nvPr>
            <p:ph type="subTitle" idx="1"/>
          </p:nvPr>
        </p:nvSpPr>
        <p:spPr>
          <a:xfrm>
            <a:off x="487422" y="1896784"/>
            <a:ext cx="10176631" cy="1096800"/>
          </a:xfrm>
          <a:prstGeom prst="rect">
            <a:avLst/>
          </a:prstGeom>
          <a:noFill/>
          <a:ln>
            <a:noFill/>
          </a:ln>
        </p:spPr>
        <p:txBody>
          <a:bodyPr spcFirstLastPara="1" wrap="square" lIns="91425" tIns="45700" rIns="91425" bIns="45700" anchor="t" anchorCtr="0">
            <a:noAutofit/>
          </a:bodyPr>
          <a:lstStyle/>
          <a:p>
            <a:pPr marL="0" lvl="0" indent="0" algn="ctr">
              <a:lnSpc>
                <a:spcPct val="150000"/>
              </a:lnSpc>
              <a:spcBef>
                <a:spcPts val="0"/>
              </a:spcBef>
              <a:buSzPts val="900"/>
            </a:pPr>
            <a:r>
              <a:rPr lang="en-GB" sz="1525" dirty="0">
                <a:solidFill>
                  <a:schemeClr val="dk1"/>
                </a:solidFill>
              </a:rPr>
              <a:t>This year our classes are named after people who have overcome challenges in their lives and become        pioneers for inclusion. Lewis Hamilton is a 7-time Formula 1 World Champion who has Dyslexia. </a:t>
            </a:r>
          </a:p>
          <a:p>
            <a:pPr marL="0" lvl="0" indent="0" algn="ctr">
              <a:lnSpc>
                <a:spcPct val="150000"/>
              </a:lnSpc>
              <a:spcBef>
                <a:spcPts val="0"/>
              </a:spcBef>
              <a:buSzPts val="900"/>
            </a:pPr>
            <a:r>
              <a:rPr lang="en-GB" sz="1525" dirty="0">
                <a:solidFill>
                  <a:schemeClr val="dk1"/>
                </a:solidFill>
              </a:rPr>
              <a:t>He is also a strong supporter of his brother’s racing career – Nicholas Hamilton has Cerebral Palsy.</a:t>
            </a:r>
          </a:p>
        </p:txBody>
      </p:sp>
      <p:pic>
        <p:nvPicPr>
          <p:cNvPr id="1026" name="Picture 2" descr="Racing Driver Lewis Hamilton - Profile, Podiums, Career &amp; Race Results |  51GT3 Racing Drivers Database">
            <a:extLst>
              <a:ext uri="{FF2B5EF4-FFF2-40B4-BE49-F238E27FC236}">
                <a16:creationId xmlns:a16="http://schemas.microsoft.com/office/drawing/2014/main" id="{936C33C9-C330-4338-8D67-A0A350E044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7807" y="3175605"/>
            <a:ext cx="3415863" cy="3415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 went through a period where I hated my life but now I wouldn't change it for the world, says Lewis Hamilton's brother">
            <a:extLst>
              <a:ext uri="{FF2B5EF4-FFF2-40B4-BE49-F238E27FC236}">
                <a16:creationId xmlns:a16="http://schemas.microsoft.com/office/drawing/2014/main" id="{3D655145-5133-42F2-97DD-E1B36EE68F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4883" y="3175605"/>
            <a:ext cx="2726068" cy="341586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IR LEWIS HAMILTON SUPER LEGEND of F1 | Facebook">
            <a:extLst>
              <a:ext uri="{FF2B5EF4-FFF2-40B4-BE49-F238E27FC236}">
                <a16:creationId xmlns:a16="http://schemas.microsoft.com/office/drawing/2014/main" id="{E9B48EDD-8052-444B-B5F3-4D2ECD6A78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270" y="3175605"/>
            <a:ext cx="2835082" cy="34356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1"/>
          <p:cNvSpPr txBox="1">
            <a:spLocks noGrp="1"/>
          </p:cNvSpPr>
          <p:nvPr>
            <p:ph type="ctrTitle"/>
          </p:nvPr>
        </p:nvSpPr>
        <p:spPr>
          <a:xfrm>
            <a:off x="1320799" y="416560"/>
            <a:ext cx="3543763" cy="911396"/>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accent1"/>
              </a:buClr>
              <a:buSzPts val="5400"/>
              <a:buFont typeface="Trebuchet MS"/>
              <a:buNone/>
            </a:pPr>
            <a:r>
              <a:rPr lang="en-US"/>
              <a:t>Homework</a:t>
            </a:r>
            <a:endParaRPr/>
          </a:p>
        </p:txBody>
      </p:sp>
      <p:sp>
        <p:nvSpPr>
          <p:cNvPr id="220" name="Google Shape;220;p11"/>
          <p:cNvSpPr txBox="1">
            <a:spLocks noGrp="1"/>
          </p:cNvSpPr>
          <p:nvPr>
            <p:ph type="subTitle" idx="1"/>
          </p:nvPr>
        </p:nvSpPr>
        <p:spPr>
          <a:xfrm>
            <a:off x="681645" y="1541313"/>
            <a:ext cx="6932814" cy="4842862"/>
          </a:xfrm>
          <a:prstGeom prst="rect">
            <a:avLst/>
          </a:prstGeom>
          <a:noFill/>
          <a:ln>
            <a:noFill/>
          </a:ln>
        </p:spPr>
        <p:txBody>
          <a:bodyPr spcFirstLastPara="1" wrap="square" lIns="91425" tIns="45700" rIns="91425" bIns="45700" anchor="t" anchorCtr="0">
            <a:normAutofit/>
          </a:bodyPr>
          <a:lstStyle/>
          <a:p>
            <a:pPr marL="285750" lvl="0" indent="-285750" algn="l" rtl="0">
              <a:lnSpc>
                <a:spcPct val="100000"/>
              </a:lnSpc>
              <a:spcBef>
                <a:spcPts val="0"/>
              </a:spcBef>
              <a:spcAft>
                <a:spcPts val="0"/>
              </a:spcAft>
              <a:buSzPts val="1600"/>
              <a:buFont typeface="Noto Sans Symbols"/>
              <a:buChar char="⮚"/>
            </a:pPr>
            <a:r>
              <a:rPr lang="en-US" sz="2000" dirty="0"/>
              <a:t>In Year 3 we try to keep homework to a minimum, but it really does make such a difference to your child’s progress if you support their learning at home where you can.</a:t>
            </a:r>
            <a:endParaRPr dirty="0"/>
          </a:p>
          <a:p>
            <a:pPr marL="0" lvl="0" indent="0" algn="l" rtl="0">
              <a:lnSpc>
                <a:spcPct val="100000"/>
              </a:lnSpc>
              <a:spcBef>
                <a:spcPts val="1000"/>
              </a:spcBef>
              <a:spcAft>
                <a:spcPts val="0"/>
              </a:spcAft>
              <a:buSzPts val="1600"/>
              <a:buNone/>
            </a:pPr>
            <a:r>
              <a:rPr lang="en-US" sz="2000" dirty="0"/>
              <a:t>The expectations are:</a:t>
            </a:r>
            <a:endParaRPr dirty="0"/>
          </a:p>
          <a:p>
            <a:pPr marL="285750" lvl="0" indent="-285750" algn="l" rtl="0">
              <a:lnSpc>
                <a:spcPct val="100000"/>
              </a:lnSpc>
              <a:spcBef>
                <a:spcPts val="1000"/>
              </a:spcBef>
              <a:spcAft>
                <a:spcPts val="0"/>
              </a:spcAft>
              <a:buSzPts val="1600"/>
              <a:buFont typeface="Arial"/>
              <a:buChar char="•"/>
            </a:pPr>
            <a:r>
              <a:rPr lang="en-US" sz="2000" dirty="0"/>
              <a:t>Daily reading </a:t>
            </a:r>
            <a:endParaRPr dirty="0"/>
          </a:p>
          <a:p>
            <a:pPr marL="0" lvl="0" indent="0" algn="l" rtl="0">
              <a:lnSpc>
                <a:spcPct val="100000"/>
              </a:lnSpc>
              <a:spcBef>
                <a:spcPts val="1000"/>
              </a:spcBef>
              <a:spcAft>
                <a:spcPts val="0"/>
              </a:spcAft>
              <a:buSzPts val="1600"/>
              <a:buNone/>
            </a:pPr>
            <a:r>
              <a:rPr lang="en-US" sz="2000" dirty="0"/>
              <a:t>	(aim for 10-15 minutes a day)</a:t>
            </a:r>
            <a:endParaRPr dirty="0"/>
          </a:p>
          <a:p>
            <a:pPr marL="285750" lvl="0" indent="-285750" algn="l" rtl="0">
              <a:lnSpc>
                <a:spcPct val="100000"/>
              </a:lnSpc>
              <a:spcBef>
                <a:spcPts val="1000"/>
              </a:spcBef>
              <a:spcAft>
                <a:spcPts val="0"/>
              </a:spcAft>
              <a:buSzPts val="1600"/>
              <a:buFont typeface="Arial"/>
              <a:buChar char="•"/>
            </a:pPr>
            <a:r>
              <a:rPr lang="en-US" sz="2000" dirty="0"/>
              <a:t>Weekly spelling practice</a:t>
            </a:r>
            <a:endParaRPr dirty="0"/>
          </a:p>
          <a:p>
            <a:pPr marL="0" lvl="0" indent="0" algn="l" rtl="0">
              <a:lnSpc>
                <a:spcPct val="100000"/>
              </a:lnSpc>
              <a:spcBef>
                <a:spcPts val="1000"/>
              </a:spcBef>
              <a:spcAft>
                <a:spcPts val="0"/>
              </a:spcAft>
              <a:buSzPts val="1600"/>
              <a:buNone/>
            </a:pPr>
            <a:r>
              <a:rPr lang="en-US" sz="2000" dirty="0"/>
              <a:t>	(this will be on paper, with the additional option    	to play online games via Spelling Shed) </a:t>
            </a:r>
          </a:p>
          <a:p>
            <a:pPr marL="0" lvl="0" indent="0" algn="l" rtl="0">
              <a:lnSpc>
                <a:spcPct val="100000"/>
              </a:lnSpc>
              <a:spcBef>
                <a:spcPts val="1000"/>
              </a:spcBef>
              <a:spcAft>
                <a:spcPts val="0"/>
              </a:spcAft>
              <a:buSzPts val="1600"/>
              <a:buNone/>
            </a:pPr>
            <a:r>
              <a:rPr lang="en-US" sz="2000" dirty="0" err="1"/>
              <a:t>Maths</a:t>
            </a:r>
            <a:r>
              <a:rPr lang="en-US" sz="2000" dirty="0"/>
              <a:t> facts practice </a:t>
            </a:r>
            <a:endParaRPr dirty="0"/>
          </a:p>
          <a:p>
            <a:pPr marL="0" lvl="0" indent="0" algn="l" rtl="0">
              <a:lnSpc>
                <a:spcPct val="100000"/>
              </a:lnSpc>
              <a:spcBef>
                <a:spcPts val="1000"/>
              </a:spcBef>
              <a:spcAft>
                <a:spcPts val="0"/>
              </a:spcAft>
              <a:buSzPts val="1600"/>
              <a:buNone/>
            </a:pPr>
            <a:r>
              <a:rPr lang="en-US" sz="2000" dirty="0"/>
              <a:t>	(via TTRS or </a:t>
            </a:r>
            <a:r>
              <a:rPr lang="en-US" sz="2000" dirty="0" err="1"/>
              <a:t>maths</a:t>
            </a:r>
            <a:r>
              <a:rPr lang="en-US" sz="2000" dirty="0"/>
              <a:t> shed)</a:t>
            </a:r>
            <a:endParaRPr sz="2000" dirty="0"/>
          </a:p>
        </p:txBody>
      </p:sp>
      <p:pic>
        <p:nvPicPr>
          <p:cNvPr id="221" name="Google Shape;221;p11" descr="How to Enjoy Reading Books. I've recently discovered that I have… | by  Andres Marinkovic | Personal Growth | Medium"/>
          <p:cNvPicPr preferRelativeResize="0"/>
          <p:nvPr/>
        </p:nvPicPr>
        <p:blipFill rotWithShape="1">
          <a:blip r:embed="rId3">
            <a:alphaModFix/>
          </a:blip>
          <a:srcRect/>
          <a:stretch/>
        </p:blipFill>
        <p:spPr>
          <a:xfrm>
            <a:off x="7797337" y="416560"/>
            <a:ext cx="4011295" cy="2679545"/>
          </a:xfrm>
          <a:prstGeom prst="rect">
            <a:avLst/>
          </a:prstGeom>
          <a:noFill/>
          <a:ln>
            <a:noFill/>
          </a:ln>
        </p:spPr>
      </p:pic>
      <p:pic>
        <p:nvPicPr>
          <p:cNvPr id="222" name="Google Shape;222;p11" descr="EdShed Web Game - Spelling Shed and MathShed"/>
          <p:cNvPicPr preferRelativeResize="0"/>
          <p:nvPr/>
        </p:nvPicPr>
        <p:blipFill rotWithShape="1">
          <a:blip r:embed="rId4">
            <a:alphaModFix/>
          </a:blip>
          <a:srcRect/>
          <a:stretch/>
        </p:blipFill>
        <p:spPr>
          <a:xfrm>
            <a:off x="9643086" y="3429000"/>
            <a:ext cx="1966208" cy="1119909"/>
          </a:xfrm>
          <a:prstGeom prst="rect">
            <a:avLst/>
          </a:prstGeom>
          <a:noFill/>
          <a:ln>
            <a:noFill/>
          </a:ln>
        </p:spPr>
      </p:pic>
      <p:pic>
        <p:nvPicPr>
          <p:cNvPr id="223" name="Google Shape;223;p11"/>
          <p:cNvPicPr preferRelativeResize="0"/>
          <p:nvPr/>
        </p:nvPicPr>
        <p:blipFill rotWithShape="1">
          <a:blip r:embed="rId5">
            <a:alphaModFix/>
          </a:blip>
          <a:srcRect/>
          <a:stretch/>
        </p:blipFill>
        <p:spPr>
          <a:xfrm>
            <a:off x="9223163" y="4814055"/>
            <a:ext cx="2457450" cy="1857375"/>
          </a:xfrm>
          <a:prstGeom prst="rect">
            <a:avLst/>
          </a:prstGeom>
          <a:noFill/>
          <a:ln>
            <a:noFill/>
          </a:ln>
        </p:spPr>
      </p:pic>
      <p:pic>
        <p:nvPicPr>
          <p:cNvPr id="3" name="Picture 2">
            <a:extLst>
              <a:ext uri="{FF2B5EF4-FFF2-40B4-BE49-F238E27FC236}">
                <a16:creationId xmlns:a16="http://schemas.microsoft.com/office/drawing/2014/main" id="{524F4542-785E-4619-8E7E-E800D8B17F92}"/>
              </a:ext>
            </a:extLst>
          </p:cNvPr>
          <p:cNvPicPr>
            <a:picLocks noChangeAspect="1"/>
          </p:cNvPicPr>
          <p:nvPr/>
        </p:nvPicPr>
        <p:blipFill>
          <a:blip r:embed="rId6"/>
          <a:stretch>
            <a:fillRect/>
          </a:stretch>
        </p:blipFill>
        <p:spPr>
          <a:xfrm>
            <a:off x="7797337" y="3316428"/>
            <a:ext cx="1242948" cy="178274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normAutofit lnSpcReduction="10000"/>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SENDCO</a:t>
            </a:r>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a:t>Assessment</a:t>
            </a:r>
            <a:endParaRPr/>
          </a:p>
        </p:txBody>
      </p:sp>
      <p:sp>
        <p:nvSpPr>
          <p:cNvPr id="229" name="Google Shape;229;p12"/>
          <p:cNvSpPr txBox="1">
            <a:spLocks noGrp="1"/>
          </p:cNvSpPr>
          <p:nvPr>
            <p:ph type="body" idx="1"/>
          </p:nvPr>
        </p:nvSpPr>
        <p:spPr>
          <a:xfrm>
            <a:off x="677334" y="1670138"/>
            <a:ext cx="8998681" cy="5187862"/>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1440"/>
              <a:buChar char="►"/>
            </a:pPr>
            <a:r>
              <a:rPr lang="en-US"/>
              <a:t>We assess the children throughout the year taking into account their work in books, their contributions in class and their results in any assessment booklets.</a:t>
            </a:r>
            <a:endParaRPr/>
          </a:p>
          <a:p>
            <a:pPr marL="342900" lvl="0" indent="-342900" algn="l" rtl="0">
              <a:lnSpc>
                <a:spcPct val="100000"/>
              </a:lnSpc>
              <a:spcBef>
                <a:spcPts val="1000"/>
              </a:spcBef>
              <a:spcAft>
                <a:spcPts val="0"/>
              </a:spcAft>
              <a:buSzPts val="1440"/>
              <a:buChar char="►"/>
            </a:pPr>
            <a:r>
              <a:rPr lang="en-US"/>
              <a:t>There are two formal parents’ evenings in the Autumn and Spring terms; these are an opportunity to discuss progress, successes, areas for development and strategies moving forward alongside any pastoral areas. Your child’s individual targets will also be shared with you at these meetings.</a:t>
            </a:r>
            <a:endParaRPr/>
          </a:p>
          <a:p>
            <a:pPr marL="342900" lvl="0" indent="-342900" algn="l" rtl="0">
              <a:lnSpc>
                <a:spcPct val="100000"/>
              </a:lnSpc>
              <a:spcBef>
                <a:spcPts val="1000"/>
              </a:spcBef>
              <a:spcAft>
                <a:spcPts val="0"/>
              </a:spcAft>
              <a:buSzPts val="1440"/>
              <a:buChar char="►"/>
            </a:pPr>
            <a:r>
              <a:rPr lang="en-US"/>
              <a:t>There is an additional open evening for parents in the Summer term to visit your child’s current class teacher and meet the new teacher for the coming year.</a:t>
            </a:r>
            <a:endParaRPr/>
          </a:p>
          <a:p>
            <a:pPr marL="342900" lvl="0" indent="-342900" algn="l" rtl="0">
              <a:lnSpc>
                <a:spcPct val="100000"/>
              </a:lnSpc>
              <a:spcBef>
                <a:spcPts val="1000"/>
              </a:spcBef>
              <a:spcAft>
                <a:spcPts val="0"/>
              </a:spcAft>
              <a:buSzPts val="1440"/>
              <a:buChar char="►"/>
            </a:pPr>
            <a:r>
              <a:rPr lang="en-US"/>
              <a:t>Formal reports are produced during the Summer term and will give an overview of your child’s attainment in all subjects, a personal comment from the teacher and Headteacher, and targets for the year ahead. </a:t>
            </a:r>
            <a:endParaRPr/>
          </a:p>
          <a:p>
            <a:pPr marL="0" lvl="0" indent="0" algn="l" rtl="0">
              <a:lnSpc>
                <a:spcPct val="100000"/>
              </a:lnSpc>
              <a:spcBef>
                <a:spcPts val="1000"/>
              </a:spcBef>
              <a:spcAft>
                <a:spcPts val="0"/>
              </a:spcAft>
              <a:buSzPts val="1440"/>
              <a:buNone/>
            </a:pPr>
            <a:endParaRPr/>
          </a:p>
        </p:txBody>
      </p:sp>
      <p:sp>
        <p:nvSpPr>
          <p:cNvPr id="230" name="Google Shape;230;p12"/>
          <p:cNvSpPr/>
          <p:nvPr/>
        </p:nvSpPr>
        <p:spPr>
          <a:xfrm>
            <a:off x="9274002" y="556232"/>
            <a:ext cx="2917998" cy="1745673"/>
          </a:xfrm>
          <a:prstGeom prst="wedgeEllipseCallout">
            <a:avLst>
              <a:gd name="adj1" fmla="val -49706"/>
              <a:gd name="adj2" fmla="val 74881"/>
            </a:avLst>
          </a:prstGeom>
          <a:solidFill>
            <a:srgbClr val="FFFF00"/>
          </a:solidFill>
          <a:ln w="19050" cap="rnd" cmpd="sng">
            <a:solidFill>
              <a:srgbClr val="698D1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Trebuchet MS"/>
                <a:ea typeface="Trebuchet MS"/>
                <a:cs typeface="Trebuchet MS"/>
                <a:sym typeface="Trebuchet MS"/>
              </a:rPr>
              <a:t>I can’t do it …YET!</a:t>
            </a:r>
            <a:endParaRPr sz="28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a:t>Communication</a:t>
            </a:r>
            <a:endParaRPr/>
          </a:p>
        </p:txBody>
      </p:sp>
      <p:sp>
        <p:nvSpPr>
          <p:cNvPr id="236" name="Google Shape;236;p13"/>
          <p:cNvSpPr txBox="1">
            <a:spLocks noGrp="1"/>
          </p:cNvSpPr>
          <p:nvPr>
            <p:ph type="body" idx="1"/>
          </p:nvPr>
        </p:nvSpPr>
        <p:spPr>
          <a:xfrm>
            <a:off x="677334" y="1395818"/>
            <a:ext cx="10112586" cy="5237738"/>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1440"/>
              <a:buChar char="►"/>
            </a:pPr>
            <a:r>
              <a:rPr lang="en-US" dirty="0"/>
              <a:t>Please contact the class teacher first with any questions or worries.</a:t>
            </a:r>
            <a:endParaRPr dirty="0"/>
          </a:p>
          <a:p>
            <a:pPr marL="342900" lvl="0" indent="-342900" algn="l" rtl="0">
              <a:lnSpc>
                <a:spcPct val="100000"/>
              </a:lnSpc>
              <a:spcBef>
                <a:spcPts val="1000"/>
              </a:spcBef>
              <a:spcAft>
                <a:spcPts val="0"/>
              </a:spcAft>
              <a:buSzPts val="1440"/>
              <a:buChar char="►"/>
            </a:pPr>
            <a:r>
              <a:rPr lang="en-US" dirty="0"/>
              <a:t>For short questions/messages:</a:t>
            </a:r>
            <a:endParaRPr dirty="0"/>
          </a:p>
          <a:p>
            <a:pPr marL="342900" lvl="0" indent="-342900" algn="l" rtl="0">
              <a:lnSpc>
                <a:spcPct val="100000"/>
              </a:lnSpc>
              <a:spcBef>
                <a:spcPts val="1000"/>
              </a:spcBef>
              <a:spcAft>
                <a:spcPts val="0"/>
              </a:spcAft>
              <a:buSzPts val="1440"/>
              <a:buFont typeface="Trebuchet MS"/>
              <a:buChar char="-"/>
            </a:pPr>
            <a:r>
              <a:rPr lang="en-US" dirty="0"/>
              <a:t>catch us at drop-off or pick-up times,</a:t>
            </a:r>
            <a:endParaRPr dirty="0"/>
          </a:p>
          <a:p>
            <a:pPr marL="342900" lvl="0" indent="-342900" algn="l" rtl="0">
              <a:lnSpc>
                <a:spcPct val="100000"/>
              </a:lnSpc>
              <a:spcBef>
                <a:spcPts val="1000"/>
              </a:spcBef>
              <a:spcAft>
                <a:spcPts val="0"/>
              </a:spcAft>
              <a:buSzPts val="1440"/>
              <a:buFont typeface="Trebuchet MS"/>
              <a:buChar char="-"/>
            </a:pPr>
            <a:r>
              <a:rPr lang="en-US" dirty="0"/>
              <a:t>use the class email address year3@woottonpri.iow.sch.uk (checked 8:30 – 4:00),</a:t>
            </a:r>
            <a:endParaRPr dirty="0"/>
          </a:p>
          <a:p>
            <a:pPr marL="342900" lvl="0" indent="-342900" algn="l" rtl="0">
              <a:lnSpc>
                <a:spcPct val="100000"/>
              </a:lnSpc>
              <a:spcBef>
                <a:spcPts val="1000"/>
              </a:spcBef>
              <a:spcAft>
                <a:spcPts val="0"/>
              </a:spcAft>
              <a:buSzPts val="1440"/>
              <a:buFont typeface="Trebuchet MS"/>
              <a:buChar char="-"/>
            </a:pPr>
            <a:r>
              <a:rPr lang="en-US" dirty="0"/>
              <a:t>pop a note into the reading diary for any non-urgent queries.</a:t>
            </a:r>
            <a:endParaRPr dirty="0"/>
          </a:p>
          <a:p>
            <a:pPr marL="342900" lvl="0" indent="-342900" algn="l" rtl="0">
              <a:lnSpc>
                <a:spcPct val="100000"/>
              </a:lnSpc>
              <a:spcBef>
                <a:spcPts val="1000"/>
              </a:spcBef>
              <a:spcAft>
                <a:spcPts val="0"/>
              </a:spcAft>
              <a:buSzPts val="1440"/>
              <a:buChar char="►"/>
            </a:pPr>
            <a:r>
              <a:rPr lang="en-US" dirty="0"/>
              <a:t>For longer conversations:</a:t>
            </a:r>
            <a:endParaRPr dirty="0"/>
          </a:p>
          <a:p>
            <a:pPr marL="342900" lvl="0" indent="-342900" algn="l" rtl="0">
              <a:lnSpc>
                <a:spcPct val="100000"/>
              </a:lnSpc>
              <a:spcBef>
                <a:spcPts val="1000"/>
              </a:spcBef>
              <a:spcAft>
                <a:spcPts val="0"/>
              </a:spcAft>
              <a:buSzPts val="1440"/>
              <a:buFont typeface="Trebuchet MS"/>
              <a:buChar char="-"/>
            </a:pPr>
            <a:r>
              <a:rPr lang="en-US" dirty="0"/>
              <a:t>please arrange with the class teacher to meet after school or talk on the phone.</a:t>
            </a:r>
            <a:endParaRPr dirty="0"/>
          </a:p>
          <a:p>
            <a:pPr marL="342900" lvl="0" indent="-342900" algn="l" rtl="0">
              <a:lnSpc>
                <a:spcPct val="100000"/>
              </a:lnSpc>
              <a:spcBef>
                <a:spcPts val="1000"/>
              </a:spcBef>
              <a:spcAft>
                <a:spcPts val="0"/>
              </a:spcAft>
              <a:buSzPts val="1440"/>
              <a:buChar char="►"/>
            </a:pPr>
            <a:r>
              <a:rPr lang="en-US" dirty="0"/>
              <a:t>Our weekly </a:t>
            </a:r>
            <a:r>
              <a:rPr lang="en-US" b="1" dirty="0"/>
              <a:t>newsletter </a:t>
            </a:r>
            <a:r>
              <a:rPr lang="en-US" dirty="0"/>
              <a:t>includes an update from each teacher on what the children have been learning alongside important messages from the Headteacher.</a:t>
            </a:r>
            <a:endParaRPr dirty="0"/>
          </a:p>
          <a:p>
            <a:pPr marL="342900" lvl="0" indent="-342900" algn="l" rtl="0">
              <a:lnSpc>
                <a:spcPct val="100000"/>
              </a:lnSpc>
              <a:spcBef>
                <a:spcPts val="1000"/>
              </a:spcBef>
              <a:spcAft>
                <a:spcPts val="0"/>
              </a:spcAft>
              <a:buSzPts val="1440"/>
              <a:buChar char="►"/>
            </a:pPr>
            <a:r>
              <a:rPr lang="en-US" dirty="0"/>
              <a:t>The </a:t>
            </a:r>
            <a:r>
              <a:rPr lang="en-US" b="1" dirty="0"/>
              <a:t>school </a:t>
            </a:r>
            <a:r>
              <a:rPr lang="en-US" b="1" dirty="0" err="1"/>
              <a:t>facebook</a:t>
            </a:r>
            <a:r>
              <a:rPr lang="en-US" b="1" dirty="0"/>
              <a:t> page </a:t>
            </a:r>
            <a:r>
              <a:rPr lang="en-US" dirty="0"/>
              <a:t>also celebrates learning each week and often includes photographs of the children enjoying their lessons and educational visits.</a:t>
            </a:r>
            <a:endParaRPr dirty="0"/>
          </a:p>
          <a:p>
            <a:pPr marL="342900" lvl="0" indent="-342900" algn="l" rtl="0">
              <a:lnSpc>
                <a:spcPct val="100000"/>
              </a:lnSpc>
              <a:spcBef>
                <a:spcPts val="1000"/>
              </a:spcBef>
              <a:spcAft>
                <a:spcPts val="0"/>
              </a:spcAft>
              <a:buSzPts val="1440"/>
              <a:buChar char="►"/>
            </a:pPr>
            <a:r>
              <a:rPr lang="en-US" dirty="0"/>
              <a:t>Please keep the office updated with your contact details so you don’t miss any important messages ☺</a:t>
            </a:r>
            <a:endParaRPr dirty="0"/>
          </a:p>
          <a:p>
            <a:pPr marL="342900" lvl="0" indent="-251459" algn="l" rtl="0">
              <a:lnSpc>
                <a:spcPct val="100000"/>
              </a:lnSpc>
              <a:spcBef>
                <a:spcPts val="1000"/>
              </a:spcBef>
              <a:spcAft>
                <a:spcPts val="0"/>
              </a:spcAft>
              <a:buSzPts val="1440"/>
              <a:buNone/>
            </a:pPr>
            <a:endParaRPr dirty="0"/>
          </a:p>
        </p:txBody>
      </p:sp>
      <p:pic>
        <p:nvPicPr>
          <p:cNvPr id="237" name="Google Shape;237;p13" descr="What should an open-door policy really mean? - FM"/>
          <p:cNvPicPr preferRelativeResize="0"/>
          <p:nvPr/>
        </p:nvPicPr>
        <p:blipFill rotWithShape="1">
          <a:blip r:embed="rId3">
            <a:alphaModFix/>
          </a:blip>
          <a:srcRect/>
          <a:stretch/>
        </p:blipFill>
        <p:spPr>
          <a:xfrm>
            <a:off x="8976210" y="956730"/>
            <a:ext cx="2857444" cy="150809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4"/>
          <p:cNvSpPr txBox="1">
            <a:spLocks noGrp="1"/>
          </p:cNvSpPr>
          <p:nvPr>
            <p:ph type="ctrTitle"/>
          </p:nvPr>
        </p:nvSpPr>
        <p:spPr>
          <a:xfrm>
            <a:off x="997441" y="1428486"/>
            <a:ext cx="5815447" cy="2587928"/>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accent1"/>
              </a:buClr>
              <a:buSzPts val="5400"/>
              <a:buFont typeface="Trebuchet MS"/>
              <a:buNone/>
            </a:pPr>
            <a:r>
              <a:rPr lang="en-US" sz="4800" dirty="0"/>
              <a:t>We are looking forward to a fantastic year in </a:t>
            </a:r>
            <a:br>
              <a:rPr lang="en-US" sz="4800" dirty="0"/>
            </a:br>
            <a:r>
              <a:rPr lang="en-US" sz="4800" dirty="0"/>
              <a:t>Hamilton Class ☺</a:t>
            </a:r>
            <a:endParaRPr sz="4800" dirty="0"/>
          </a:p>
        </p:txBody>
      </p:sp>
      <p:sp>
        <p:nvSpPr>
          <p:cNvPr id="243" name="Google Shape;243;p14"/>
          <p:cNvSpPr txBox="1">
            <a:spLocks noGrp="1"/>
          </p:cNvSpPr>
          <p:nvPr>
            <p:ph type="subTitle" idx="1"/>
          </p:nvPr>
        </p:nvSpPr>
        <p:spPr>
          <a:xfrm>
            <a:off x="997441" y="4423664"/>
            <a:ext cx="5370600" cy="1755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endParaRPr dirty="0"/>
          </a:p>
          <a:p>
            <a:pPr marL="0" lvl="0" indent="0" algn="ctr" rtl="0">
              <a:lnSpc>
                <a:spcPct val="100000"/>
              </a:lnSpc>
              <a:spcBef>
                <a:spcPts val="1000"/>
              </a:spcBef>
              <a:spcAft>
                <a:spcPts val="0"/>
              </a:spcAft>
              <a:buClr>
                <a:schemeClr val="dk1"/>
              </a:buClr>
              <a:buSzPts val="1100"/>
              <a:buFont typeface="Arial"/>
              <a:buNone/>
            </a:pPr>
            <a:r>
              <a:rPr lang="en-US" sz="2000" dirty="0"/>
              <a:t>Please feel free to ask any questions now or pop them on a post-it.</a:t>
            </a:r>
            <a:endParaRPr sz="2000" dirty="0"/>
          </a:p>
          <a:p>
            <a:pPr marL="0" lvl="0" indent="0" algn="ctr" rtl="0">
              <a:lnSpc>
                <a:spcPct val="100000"/>
              </a:lnSpc>
              <a:spcBef>
                <a:spcPts val="1000"/>
              </a:spcBef>
              <a:spcAft>
                <a:spcPts val="0"/>
              </a:spcAft>
              <a:buClr>
                <a:schemeClr val="dk1"/>
              </a:buClr>
              <a:buSzPts val="1100"/>
              <a:buFont typeface="Arial"/>
              <a:buNone/>
            </a:pPr>
            <a:r>
              <a:rPr lang="en-US" sz="2000" dirty="0"/>
              <a:t>Thank you!</a:t>
            </a:r>
            <a:endParaRPr sz="2000" dirty="0"/>
          </a:p>
          <a:p>
            <a:pPr marL="0" lvl="0" indent="0" algn="ctr" rtl="0">
              <a:lnSpc>
                <a:spcPct val="100000"/>
              </a:lnSpc>
              <a:spcBef>
                <a:spcPts val="1000"/>
              </a:spcBef>
              <a:spcAft>
                <a:spcPts val="0"/>
              </a:spcAft>
              <a:buSzPts val="1600"/>
              <a:buNone/>
            </a:pPr>
            <a:r>
              <a:rPr lang="en-US" sz="2000" dirty="0"/>
              <a:t> </a:t>
            </a:r>
            <a:endParaRPr sz="2000" dirty="0"/>
          </a:p>
        </p:txBody>
      </p:sp>
      <p:pic>
        <p:nvPicPr>
          <p:cNvPr id="4" name="Picture 2" descr="Racing Driver Lewis Hamilton - Profile, Podiums, Career &amp; Race Results |  51GT3 Racing Drivers Database">
            <a:extLst>
              <a:ext uri="{FF2B5EF4-FFF2-40B4-BE49-F238E27FC236}">
                <a16:creationId xmlns:a16="http://schemas.microsoft.com/office/drawing/2014/main" id="{51C7E842-0407-4CE0-93EF-AE8C50220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876" y="2839274"/>
            <a:ext cx="3415863" cy="34158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
          <p:cNvSpPr txBox="1">
            <a:spLocks noGrp="1"/>
          </p:cNvSpPr>
          <p:nvPr>
            <p:ph type="ctrTitle"/>
          </p:nvPr>
        </p:nvSpPr>
        <p:spPr>
          <a:xfrm>
            <a:off x="1079863" y="513804"/>
            <a:ext cx="3717934" cy="863499"/>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accent1"/>
              </a:buClr>
              <a:buSzPts val="5400"/>
              <a:buFont typeface="Trebuchet MS"/>
              <a:buNone/>
            </a:pPr>
            <a:r>
              <a:rPr lang="en-US" dirty="0"/>
              <a:t>Who’s Who</a:t>
            </a:r>
            <a:endParaRPr dirty="0"/>
          </a:p>
        </p:txBody>
      </p:sp>
      <p:sp>
        <p:nvSpPr>
          <p:cNvPr id="154" name="Google Shape;154;p2"/>
          <p:cNvSpPr txBox="1">
            <a:spLocks noGrp="1"/>
          </p:cNvSpPr>
          <p:nvPr>
            <p:ph type="subTitle" idx="1"/>
          </p:nvPr>
        </p:nvSpPr>
        <p:spPr>
          <a:xfrm>
            <a:off x="788361" y="1737527"/>
            <a:ext cx="7767000" cy="4407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600"/>
              <a:buNone/>
            </a:pPr>
            <a:r>
              <a:rPr lang="en-US" sz="2000" dirty="0"/>
              <a:t>Teacher: </a:t>
            </a:r>
            <a:endParaRPr dirty="0"/>
          </a:p>
          <a:p>
            <a:pPr marL="0" lvl="0" indent="0" algn="l" rtl="0">
              <a:lnSpc>
                <a:spcPct val="100000"/>
              </a:lnSpc>
              <a:spcBef>
                <a:spcPts val="1000"/>
              </a:spcBef>
              <a:spcAft>
                <a:spcPts val="0"/>
              </a:spcAft>
              <a:buSzPts val="1600"/>
              <a:buNone/>
            </a:pPr>
            <a:r>
              <a:rPr lang="en-US" sz="2000" dirty="0" err="1"/>
              <a:t>Mr</a:t>
            </a:r>
            <a:r>
              <a:rPr lang="en-US" sz="2000" dirty="0"/>
              <a:t> Scurr </a:t>
            </a:r>
            <a:endParaRPr sz="2000" dirty="0"/>
          </a:p>
          <a:p>
            <a:pPr marL="0" lvl="0" indent="0" algn="l" rtl="0">
              <a:lnSpc>
                <a:spcPct val="100000"/>
              </a:lnSpc>
              <a:spcBef>
                <a:spcPts val="1000"/>
              </a:spcBef>
              <a:spcAft>
                <a:spcPts val="0"/>
              </a:spcAft>
              <a:buSzPts val="1600"/>
              <a:buNone/>
            </a:pPr>
            <a:endParaRPr sz="2000" dirty="0"/>
          </a:p>
          <a:p>
            <a:pPr marL="0" lvl="0" indent="0" algn="l" rtl="0">
              <a:lnSpc>
                <a:spcPct val="100000"/>
              </a:lnSpc>
              <a:spcBef>
                <a:spcPts val="1000"/>
              </a:spcBef>
              <a:spcAft>
                <a:spcPts val="0"/>
              </a:spcAft>
              <a:buSzPts val="1600"/>
              <a:buNone/>
            </a:pPr>
            <a:endParaRPr lang="en-GB" sz="2000" dirty="0"/>
          </a:p>
          <a:p>
            <a:pPr marL="0" lvl="0" indent="0" algn="l" rtl="0">
              <a:lnSpc>
                <a:spcPct val="100000"/>
              </a:lnSpc>
              <a:spcBef>
                <a:spcPts val="1000"/>
              </a:spcBef>
              <a:spcAft>
                <a:spcPts val="0"/>
              </a:spcAft>
              <a:buSzPts val="1600"/>
              <a:buNone/>
            </a:pPr>
            <a:endParaRPr lang="en-GB" sz="2000" dirty="0"/>
          </a:p>
          <a:p>
            <a:pPr marL="0" lvl="0" indent="0" algn="l" rtl="0">
              <a:lnSpc>
                <a:spcPct val="100000"/>
              </a:lnSpc>
              <a:spcBef>
                <a:spcPts val="1000"/>
              </a:spcBef>
              <a:spcAft>
                <a:spcPts val="0"/>
              </a:spcAft>
              <a:buSzPts val="1600"/>
              <a:buNone/>
            </a:pPr>
            <a:endParaRPr sz="2000" dirty="0"/>
          </a:p>
          <a:p>
            <a:pPr marL="0" lvl="0" indent="0" algn="l" rtl="0">
              <a:lnSpc>
                <a:spcPct val="100000"/>
              </a:lnSpc>
              <a:spcBef>
                <a:spcPts val="1000"/>
              </a:spcBef>
              <a:spcAft>
                <a:spcPts val="0"/>
              </a:spcAft>
              <a:buSzPts val="1600"/>
              <a:buNone/>
            </a:pPr>
            <a:r>
              <a:rPr lang="en-US" sz="2000" dirty="0"/>
              <a:t>Teaching assistant:</a:t>
            </a:r>
            <a:endParaRPr dirty="0"/>
          </a:p>
          <a:p>
            <a:pPr marL="0" lvl="0" indent="0" algn="l" rtl="0">
              <a:lnSpc>
                <a:spcPct val="100000"/>
              </a:lnSpc>
              <a:spcBef>
                <a:spcPts val="1000"/>
              </a:spcBef>
              <a:spcAft>
                <a:spcPts val="0"/>
              </a:spcAft>
              <a:buSzPts val="1600"/>
              <a:buNone/>
            </a:pPr>
            <a:r>
              <a:rPr lang="en-US" sz="2000" dirty="0" err="1"/>
              <a:t>Mrs</a:t>
            </a:r>
            <a:r>
              <a:rPr lang="en-US" sz="2000" dirty="0"/>
              <a:t> James</a:t>
            </a:r>
            <a:endParaRPr sz="2000" dirty="0"/>
          </a:p>
        </p:txBody>
      </p:sp>
      <p:pic>
        <p:nvPicPr>
          <p:cNvPr id="2050" name="Picture 2">
            <a:extLst>
              <a:ext uri="{FF2B5EF4-FFF2-40B4-BE49-F238E27FC236}">
                <a16:creationId xmlns:a16="http://schemas.microsoft.com/office/drawing/2014/main" id="{901F7EDF-1B61-45E4-98B3-1F69B98C6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2002" y="1469987"/>
            <a:ext cx="1844629" cy="2459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51" name="Picture 50">
            <a:extLst>
              <a:ext uri="{FF2B5EF4-FFF2-40B4-BE49-F238E27FC236}">
                <a16:creationId xmlns:a16="http://schemas.microsoft.com/office/drawing/2014/main" id="{955CAF3D-B7E7-4394-87E3-930868604187}"/>
              </a:ext>
            </a:extLst>
          </p:cNvPr>
          <p:cNvPicPr>
            <a:picLocks noChangeAspect="1"/>
          </p:cNvPicPr>
          <p:nvPr/>
        </p:nvPicPr>
        <p:blipFill>
          <a:blip r:embed="rId4" cstate="print">
            <a:extLst>
              <a:ext uri="{28A0092B-C50C-407E-A947-70E740481C1C}">
                <a14:useLocalDpi xmlns:a14="http://schemas.microsoft.com/office/drawing/2010/main" val="0"/>
              </a:ext>
            </a:extLst>
          </a:blip>
          <a:srcRect l="16126"/>
          <a:stretch>
            <a:fillRect/>
          </a:stretch>
        </p:blipFill>
        <p:spPr>
          <a:xfrm rot="5400000">
            <a:off x="3619427" y="4369449"/>
            <a:ext cx="2104867" cy="18446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
          <p:cNvSpPr txBox="1">
            <a:spLocks noGrp="1"/>
          </p:cNvSpPr>
          <p:nvPr>
            <p:ph type="ctrTitle"/>
          </p:nvPr>
        </p:nvSpPr>
        <p:spPr>
          <a:xfrm>
            <a:off x="844731" y="96763"/>
            <a:ext cx="7766936" cy="94826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accent1"/>
              </a:buClr>
              <a:buSzPts val="5400"/>
              <a:buFont typeface="Trebuchet MS"/>
              <a:buNone/>
            </a:pPr>
            <a:r>
              <a:rPr lang="en-US"/>
              <a:t>Key times</a:t>
            </a:r>
            <a:endParaRPr/>
          </a:p>
        </p:txBody>
      </p:sp>
      <p:sp>
        <p:nvSpPr>
          <p:cNvPr id="163" name="Google Shape;163;p3"/>
          <p:cNvSpPr txBox="1">
            <a:spLocks noGrp="1"/>
          </p:cNvSpPr>
          <p:nvPr>
            <p:ph type="subTitle" idx="1"/>
          </p:nvPr>
        </p:nvSpPr>
        <p:spPr>
          <a:xfrm>
            <a:off x="844731" y="1156788"/>
            <a:ext cx="8917578" cy="538625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r>
              <a:rPr lang="en-US" sz="2000" dirty="0"/>
              <a:t>Doors open at 8:30 am until 8:40 am</a:t>
            </a:r>
            <a:endParaRPr dirty="0"/>
          </a:p>
          <a:p>
            <a:pPr marL="0" lvl="0" indent="0" algn="l" rtl="0">
              <a:lnSpc>
                <a:spcPct val="100000"/>
              </a:lnSpc>
              <a:spcBef>
                <a:spcPts val="1000"/>
              </a:spcBef>
              <a:spcAft>
                <a:spcPts val="0"/>
              </a:spcAft>
              <a:buSzPts val="1280"/>
              <a:buNone/>
            </a:pPr>
            <a:r>
              <a:rPr lang="en-US" sz="1600" dirty="0"/>
              <a:t>Please drop your child off at the outside door of their classroom. It is useful to arrive in good time as we have learning activities out to complete before the register.</a:t>
            </a:r>
            <a:endParaRPr sz="2000" dirty="0"/>
          </a:p>
          <a:p>
            <a:pPr marL="0" lvl="0" indent="0" algn="l" rtl="0">
              <a:lnSpc>
                <a:spcPct val="100000"/>
              </a:lnSpc>
              <a:spcBef>
                <a:spcPts val="1000"/>
              </a:spcBef>
              <a:spcAft>
                <a:spcPts val="0"/>
              </a:spcAft>
              <a:buSzPts val="1600"/>
              <a:buNone/>
            </a:pPr>
            <a:r>
              <a:rPr lang="en-US" sz="2000" dirty="0"/>
              <a:t>KS2 break is at 10:35am</a:t>
            </a:r>
            <a:endParaRPr dirty="0"/>
          </a:p>
          <a:p>
            <a:pPr marL="0" lvl="0" indent="0" algn="l" rtl="0">
              <a:lnSpc>
                <a:spcPct val="100000"/>
              </a:lnSpc>
              <a:spcBef>
                <a:spcPts val="1000"/>
              </a:spcBef>
              <a:spcAft>
                <a:spcPts val="0"/>
              </a:spcAft>
              <a:buSzPts val="1600"/>
              <a:buNone/>
            </a:pPr>
            <a:r>
              <a:rPr lang="en-US" sz="1600" dirty="0"/>
              <a:t>KS2 have healthy snacks of fruit or vegetables provided  – if your child brings their own snack </a:t>
            </a:r>
            <a:r>
              <a:rPr lang="en-GB" sz="1600" dirty="0"/>
              <a:t>this can be fruit, veggies, cheese, yogurt or plain rice cakes.</a:t>
            </a:r>
            <a:endParaRPr dirty="0"/>
          </a:p>
          <a:p>
            <a:pPr marL="0" lvl="0" indent="0" algn="l" rtl="0">
              <a:lnSpc>
                <a:spcPct val="100000"/>
              </a:lnSpc>
              <a:spcBef>
                <a:spcPts val="1000"/>
              </a:spcBef>
              <a:spcAft>
                <a:spcPts val="0"/>
              </a:spcAft>
              <a:buSzPts val="1600"/>
              <a:buNone/>
            </a:pPr>
            <a:r>
              <a:rPr lang="en-US" sz="2000" dirty="0"/>
              <a:t>KS2 lunch is at 12:15pm</a:t>
            </a:r>
            <a:endParaRPr dirty="0"/>
          </a:p>
          <a:p>
            <a:pPr marL="0" lvl="0" indent="0" algn="l" rtl="0">
              <a:lnSpc>
                <a:spcPct val="100000"/>
              </a:lnSpc>
              <a:spcBef>
                <a:spcPts val="1000"/>
              </a:spcBef>
              <a:spcAft>
                <a:spcPts val="0"/>
              </a:spcAft>
              <a:buSzPts val="1600"/>
              <a:buNone/>
            </a:pPr>
            <a:r>
              <a:rPr lang="en-US" sz="1600" dirty="0"/>
              <a:t>Children in KS2 do not get a free school meal (unless entitled to FSM). Families are able to pay for a school dinner, or children may bring a packed lunch.</a:t>
            </a:r>
            <a:endParaRPr sz="1600" dirty="0"/>
          </a:p>
          <a:p>
            <a:pPr marL="0" lvl="0" indent="0" algn="l" rtl="0">
              <a:lnSpc>
                <a:spcPct val="100000"/>
              </a:lnSpc>
              <a:spcBef>
                <a:spcPts val="1000"/>
              </a:spcBef>
              <a:spcAft>
                <a:spcPts val="0"/>
              </a:spcAft>
              <a:buSzPts val="1600"/>
              <a:buNone/>
            </a:pPr>
            <a:r>
              <a:rPr lang="en-US" sz="2000" dirty="0"/>
              <a:t>Pick up is at 3:10pm – gates open at 3:05pm</a:t>
            </a:r>
            <a:endParaRPr dirty="0"/>
          </a:p>
          <a:p>
            <a:pPr marL="0" lvl="0" indent="0" algn="l" rtl="0">
              <a:lnSpc>
                <a:spcPct val="100000"/>
              </a:lnSpc>
              <a:spcBef>
                <a:spcPts val="1000"/>
              </a:spcBef>
              <a:spcAft>
                <a:spcPts val="0"/>
              </a:spcAft>
              <a:buSzPts val="1600"/>
              <a:buNone/>
            </a:pPr>
            <a:r>
              <a:rPr lang="en-US" sz="1600" dirty="0"/>
              <a:t>In KS2 your child will be called once their adult is seen waiting outside the classroom.</a:t>
            </a:r>
            <a:endParaRPr dirty="0"/>
          </a:p>
          <a:p>
            <a:pPr marL="0" lvl="0" indent="0" algn="l" rtl="0">
              <a:lnSpc>
                <a:spcPct val="100000"/>
              </a:lnSpc>
              <a:spcBef>
                <a:spcPts val="1000"/>
              </a:spcBef>
              <a:spcAft>
                <a:spcPts val="0"/>
              </a:spcAft>
              <a:buSzPts val="1600"/>
              <a:buNone/>
            </a:pPr>
            <a:r>
              <a:rPr lang="en-US" sz="2000" dirty="0"/>
              <a:t>A range of clubs run </a:t>
            </a:r>
            <a:r>
              <a:rPr lang="en-US" sz="2000"/>
              <a:t>from 3:10 – 4:10pm</a:t>
            </a:r>
            <a:endParaRPr dirty="0"/>
          </a:p>
          <a:p>
            <a:pPr marL="0" lvl="0" indent="0" algn="l" rtl="0">
              <a:lnSpc>
                <a:spcPct val="100000"/>
              </a:lnSpc>
              <a:spcBef>
                <a:spcPts val="1000"/>
              </a:spcBef>
              <a:spcAft>
                <a:spcPts val="0"/>
              </a:spcAft>
              <a:buSzPts val="1280"/>
              <a:buNone/>
            </a:pPr>
            <a:r>
              <a:rPr lang="en-US" sz="1600" dirty="0"/>
              <a:t>These will be allocated each half-term – keep an eye out for the booking letter ☺</a:t>
            </a:r>
            <a:endParaRP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5"/>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a:t>Reading / Spelling</a:t>
            </a:r>
            <a:endParaRPr/>
          </a:p>
        </p:txBody>
      </p:sp>
      <p:sp>
        <p:nvSpPr>
          <p:cNvPr id="169" name="Google Shape;169;p5"/>
          <p:cNvSpPr txBox="1">
            <a:spLocks noGrp="1"/>
          </p:cNvSpPr>
          <p:nvPr>
            <p:ph type="body" idx="1"/>
          </p:nvPr>
        </p:nvSpPr>
        <p:spPr>
          <a:xfrm>
            <a:off x="560956" y="1517319"/>
            <a:ext cx="5750916" cy="498323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1440"/>
              <a:buChar char="►"/>
            </a:pPr>
            <a:r>
              <a:rPr lang="en-US" dirty="0"/>
              <a:t>We will continue to revisit any phonic rules children have not yet secured and continue to learn spelling rules.</a:t>
            </a:r>
            <a:endParaRPr dirty="0"/>
          </a:p>
          <a:p>
            <a:pPr marL="342900" lvl="0" indent="-342900" algn="l" rtl="0">
              <a:lnSpc>
                <a:spcPct val="100000"/>
              </a:lnSpc>
              <a:spcBef>
                <a:spcPts val="1000"/>
              </a:spcBef>
              <a:spcAft>
                <a:spcPts val="0"/>
              </a:spcAft>
              <a:buSzPts val="1440"/>
              <a:buChar char="►"/>
            </a:pPr>
            <a:r>
              <a:rPr lang="en-US" dirty="0"/>
              <a:t>We will also continue to practise Common Exception Words or “tricky” words where the spelling pattern does not easily match learned phonics.</a:t>
            </a:r>
            <a:endParaRPr dirty="0"/>
          </a:p>
          <a:p>
            <a:pPr marL="342900" lvl="0" indent="-342900" algn="l" rtl="0">
              <a:lnSpc>
                <a:spcPct val="100000"/>
              </a:lnSpc>
              <a:spcBef>
                <a:spcPts val="1000"/>
              </a:spcBef>
              <a:spcAft>
                <a:spcPts val="0"/>
              </a:spcAft>
              <a:buSzPts val="1440"/>
              <a:buChar char="►"/>
            </a:pPr>
            <a:r>
              <a:rPr lang="en-US" dirty="0"/>
              <a:t>The children will also have daily guided reading sessions where we will look at the reading skills such as; word reading, retrieval, inference, prediction and compare and contrast.</a:t>
            </a:r>
            <a:endParaRPr dirty="0"/>
          </a:p>
          <a:p>
            <a:pPr marL="0" lvl="0" indent="0" algn="l" rtl="0">
              <a:lnSpc>
                <a:spcPct val="100000"/>
              </a:lnSpc>
              <a:spcBef>
                <a:spcPts val="1000"/>
              </a:spcBef>
              <a:spcAft>
                <a:spcPts val="0"/>
              </a:spcAft>
              <a:buSzPts val="1440"/>
              <a:buNone/>
            </a:pPr>
            <a:endParaRPr dirty="0"/>
          </a:p>
        </p:txBody>
      </p:sp>
      <p:pic>
        <p:nvPicPr>
          <p:cNvPr id="170" name="Google Shape;170;p5"/>
          <p:cNvPicPr preferRelativeResize="0"/>
          <p:nvPr/>
        </p:nvPicPr>
        <p:blipFill rotWithShape="1">
          <a:blip r:embed="rId3">
            <a:alphaModFix/>
          </a:blip>
          <a:srcRect/>
          <a:stretch/>
        </p:blipFill>
        <p:spPr>
          <a:xfrm>
            <a:off x="7902256" y="274319"/>
            <a:ext cx="3792954" cy="2826328"/>
          </a:xfrm>
          <a:prstGeom prst="rect">
            <a:avLst/>
          </a:prstGeom>
          <a:noFill/>
          <a:ln>
            <a:noFill/>
          </a:ln>
        </p:spPr>
      </p:pic>
      <p:pic>
        <p:nvPicPr>
          <p:cNvPr id="171" name="Google Shape;171;p5"/>
          <p:cNvPicPr preferRelativeResize="0"/>
          <p:nvPr/>
        </p:nvPicPr>
        <p:blipFill rotWithShape="1">
          <a:blip r:embed="rId4">
            <a:alphaModFix/>
          </a:blip>
          <a:srcRect/>
          <a:stretch/>
        </p:blipFill>
        <p:spPr>
          <a:xfrm>
            <a:off x="6165455" y="3435928"/>
            <a:ext cx="4449898" cy="3061630"/>
          </a:xfrm>
          <a:prstGeom prst="rect">
            <a:avLst/>
          </a:prstGeom>
          <a:noFill/>
          <a:ln>
            <a:noFill/>
          </a:ln>
        </p:spPr>
      </p:pic>
      <p:pic>
        <p:nvPicPr>
          <p:cNvPr id="172" name="Google Shape;172;p5"/>
          <p:cNvPicPr preferRelativeResize="0"/>
          <p:nvPr/>
        </p:nvPicPr>
        <p:blipFill rotWithShape="1">
          <a:blip r:embed="rId5">
            <a:alphaModFix/>
          </a:blip>
          <a:srcRect/>
          <a:stretch/>
        </p:blipFill>
        <p:spPr>
          <a:xfrm>
            <a:off x="5837040" y="24188"/>
            <a:ext cx="1685436" cy="19062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6"/>
          <p:cNvSpPr txBox="1">
            <a:spLocks noGrp="1"/>
          </p:cNvSpPr>
          <p:nvPr>
            <p:ph type="title"/>
          </p:nvPr>
        </p:nvSpPr>
        <p:spPr>
          <a:xfrm>
            <a:off x="328199" y="377047"/>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a:t>Writing</a:t>
            </a:r>
            <a:endParaRPr/>
          </a:p>
        </p:txBody>
      </p:sp>
      <p:sp>
        <p:nvSpPr>
          <p:cNvPr id="178" name="Google Shape;178;p6"/>
          <p:cNvSpPr txBox="1">
            <a:spLocks noGrp="1"/>
          </p:cNvSpPr>
          <p:nvPr>
            <p:ph type="body" idx="1"/>
          </p:nvPr>
        </p:nvSpPr>
        <p:spPr>
          <a:xfrm>
            <a:off x="328199" y="1207885"/>
            <a:ext cx="5839844" cy="3880773"/>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40"/>
              <a:buNone/>
            </a:pPr>
            <a:r>
              <a:rPr lang="en-US"/>
              <a:t>In our English lessons we will be looking at writing n many different forms. Throughout the year the children will be taught to:</a:t>
            </a:r>
            <a:endParaRPr/>
          </a:p>
          <a:p>
            <a:pPr marL="342900" lvl="0" indent="-342900" algn="l" rtl="0">
              <a:lnSpc>
                <a:spcPct val="100000"/>
              </a:lnSpc>
              <a:spcBef>
                <a:spcPts val="1000"/>
              </a:spcBef>
              <a:spcAft>
                <a:spcPts val="0"/>
              </a:spcAft>
              <a:buSzPts val="1440"/>
              <a:buChar char="►"/>
            </a:pPr>
            <a:r>
              <a:rPr lang="en-US"/>
              <a:t>Generate their own ideas when writing.</a:t>
            </a:r>
            <a:endParaRPr/>
          </a:p>
          <a:p>
            <a:pPr marL="342900" lvl="0" indent="-342900" algn="l" rtl="0">
              <a:lnSpc>
                <a:spcPct val="100000"/>
              </a:lnSpc>
              <a:spcBef>
                <a:spcPts val="1000"/>
              </a:spcBef>
              <a:spcAft>
                <a:spcPts val="0"/>
              </a:spcAft>
              <a:buSzPts val="1440"/>
              <a:buChar char="►"/>
            </a:pPr>
            <a:r>
              <a:rPr lang="en-US"/>
              <a:t>Consistently use a range of conjunctions and adverbs.</a:t>
            </a:r>
            <a:endParaRPr/>
          </a:p>
          <a:p>
            <a:pPr marL="342900" lvl="0" indent="-342900" algn="l" rtl="0">
              <a:lnSpc>
                <a:spcPct val="100000"/>
              </a:lnSpc>
              <a:spcBef>
                <a:spcPts val="1000"/>
              </a:spcBef>
              <a:spcAft>
                <a:spcPts val="0"/>
              </a:spcAft>
              <a:buSzPts val="1440"/>
              <a:buChar char="►"/>
            </a:pPr>
            <a:r>
              <a:rPr lang="en-US"/>
              <a:t>Use adjectives for impact and effect. </a:t>
            </a:r>
            <a:endParaRPr/>
          </a:p>
          <a:p>
            <a:pPr marL="342900" lvl="0" indent="-342900" algn="l" rtl="0">
              <a:lnSpc>
                <a:spcPct val="100000"/>
              </a:lnSpc>
              <a:spcBef>
                <a:spcPts val="1000"/>
              </a:spcBef>
              <a:spcAft>
                <a:spcPts val="0"/>
              </a:spcAft>
              <a:buSzPts val="1440"/>
              <a:buChar char="►"/>
            </a:pPr>
            <a:r>
              <a:rPr lang="en-US"/>
              <a:t>Use inverted commas to show direct speech.</a:t>
            </a:r>
            <a:endParaRPr/>
          </a:p>
          <a:p>
            <a:pPr marL="342900" lvl="0" indent="-342900" algn="l" rtl="0">
              <a:lnSpc>
                <a:spcPct val="100000"/>
              </a:lnSpc>
              <a:spcBef>
                <a:spcPts val="1000"/>
              </a:spcBef>
              <a:spcAft>
                <a:spcPts val="0"/>
              </a:spcAft>
              <a:buSzPts val="1440"/>
              <a:buChar char="►"/>
            </a:pPr>
            <a:r>
              <a:rPr lang="en-US"/>
              <a:t>Group ideas into basic paragraphs.</a:t>
            </a:r>
            <a:endParaRPr/>
          </a:p>
          <a:p>
            <a:pPr marL="342900" lvl="0" indent="-342900" algn="l" rtl="0">
              <a:lnSpc>
                <a:spcPct val="100000"/>
              </a:lnSpc>
              <a:spcBef>
                <a:spcPts val="1000"/>
              </a:spcBef>
              <a:spcAft>
                <a:spcPts val="0"/>
              </a:spcAft>
              <a:buSzPts val="1440"/>
              <a:buChar char="►"/>
            </a:pPr>
            <a:r>
              <a:rPr lang="en-US"/>
              <a:t>Write with increasingly legibility, consistency and fluency.</a:t>
            </a:r>
            <a:endParaRPr/>
          </a:p>
        </p:txBody>
      </p:sp>
      <p:pic>
        <p:nvPicPr>
          <p:cNvPr id="180" name="Google Shape;180;p6"/>
          <p:cNvPicPr preferRelativeResize="0"/>
          <p:nvPr/>
        </p:nvPicPr>
        <p:blipFill rotWithShape="1">
          <a:blip r:embed="rId3">
            <a:alphaModFix/>
          </a:blip>
          <a:srcRect/>
          <a:stretch/>
        </p:blipFill>
        <p:spPr>
          <a:xfrm>
            <a:off x="8030303" y="2751823"/>
            <a:ext cx="3785615" cy="3880773"/>
          </a:xfrm>
          <a:prstGeom prst="rect">
            <a:avLst/>
          </a:prstGeom>
          <a:noFill/>
          <a:ln>
            <a:noFill/>
          </a:ln>
        </p:spPr>
      </p:pic>
      <p:pic>
        <p:nvPicPr>
          <p:cNvPr id="181" name="Google Shape;181;p6"/>
          <p:cNvPicPr preferRelativeResize="0"/>
          <p:nvPr/>
        </p:nvPicPr>
        <p:blipFill rotWithShape="1">
          <a:blip r:embed="rId4">
            <a:alphaModFix/>
          </a:blip>
          <a:srcRect/>
          <a:stretch/>
        </p:blipFill>
        <p:spPr>
          <a:xfrm>
            <a:off x="2567313" y="5013888"/>
            <a:ext cx="2588240" cy="1618708"/>
          </a:xfrm>
          <a:prstGeom prst="rect">
            <a:avLst/>
          </a:prstGeom>
          <a:noFill/>
          <a:ln>
            <a:noFill/>
          </a:ln>
        </p:spPr>
      </p:pic>
      <p:pic>
        <p:nvPicPr>
          <p:cNvPr id="179" name="Google Shape;179;p6"/>
          <p:cNvPicPr preferRelativeResize="0"/>
          <p:nvPr/>
        </p:nvPicPr>
        <p:blipFill rotWithShape="1">
          <a:blip r:embed="rId5">
            <a:alphaModFix/>
          </a:blip>
          <a:srcRect/>
          <a:stretch/>
        </p:blipFill>
        <p:spPr>
          <a:xfrm>
            <a:off x="6096000" y="377047"/>
            <a:ext cx="3507934" cy="26386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7"/>
          <p:cNvSpPr txBox="1"/>
          <p:nvPr/>
        </p:nvSpPr>
        <p:spPr>
          <a:xfrm>
            <a:off x="299258" y="197875"/>
            <a:ext cx="28362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These are a few of the books we will be using to inspire our writing this year…</a:t>
            </a:r>
            <a:endParaRPr sz="1800" b="0" i="0" u="none" strike="noStrike" cap="none">
              <a:solidFill>
                <a:schemeClr val="dk1"/>
              </a:solidFill>
              <a:latin typeface="Trebuchet MS"/>
              <a:ea typeface="Trebuchet MS"/>
              <a:cs typeface="Trebuchet MS"/>
              <a:sym typeface="Trebuchet MS"/>
            </a:endParaRPr>
          </a:p>
        </p:txBody>
      </p:sp>
      <p:pic>
        <p:nvPicPr>
          <p:cNvPr id="187" name="Google Shape;187;p7"/>
          <p:cNvPicPr preferRelativeResize="0"/>
          <p:nvPr/>
        </p:nvPicPr>
        <p:blipFill rotWithShape="1">
          <a:blip r:embed="rId3">
            <a:alphaModFix/>
          </a:blip>
          <a:srcRect/>
          <a:stretch/>
        </p:blipFill>
        <p:spPr>
          <a:xfrm>
            <a:off x="2503060" y="1144987"/>
            <a:ext cx="2023859" cy="2934596"/>
          </a:xfrm>
          <a:prstGeom prst="rect">
            <a:avLst/>
          </a:prstGeom>
          <a:noFill/>
          <a:ln>
            <a:noFill/>
          </a:ln>
        </p:spPr>
      </p:pic>
      <p:pic>
        <p:nvPicPr>
          <p:cNvPr id="188" name="Google Shape;188;p7"/>
          <p:cNvPicPr preferRelativeResize="0"/>
          <p:nvPr/>
        </p:nvPicPr>
        <p:blipFill rotWithShape="1">
          <a:blip r:embed="rId4">
            <a:alphaModFix/>
          </a:blip>
          <a:srcRect/>
          <a:stretch/>
        </p:blipFill>
        <p:spPr>
          <a:xfrm>
            <a:off x="9314930" y="197875"/>
            <a:ext cx="2381076" cy="3644654"/>
          </a:xfrm>
          <a:prstGeom prst="rect">
            <a:avLst/>
          </a:prstGeom>
          <a:noFill/>
          <a:ln>
            <a:noFill/>
          </a:ln>
        </p:spPr>
      </p:pic>
      <p:pic>
        <p:nvPicPr>
          <p:cNvPr id="189" name="Google Shape;189;p7"/>
          <p:cNvPicPr preferRelativeResize="0"/>
          <p:nvPr/>
        </p:nvPicPr>
        <p:blipFill rotWithShape="1">
          <a:blip r:embed="rId5">
            <a:alphaModFix/>
          </a:blip>
          <a:srcRect l="17421" t="24406" r="18273" b="24535"/>
          <a:stretch/>
        </p:blipFill>
        <p:spPr>
          <a:xfrm>
            <a:off x="5220392" y="197875"/>
            <a:ext cx="2990071" cy="3561208"/>
          </a:xfrm>
          <a:prstGeom prst="rect">
            <a:avLst/>
          </a:prstGeom>
          <a:noFill/>
          <a:ln>
            <a:noFill/>
          </a:ln>
        </p:spPr>
      </p:pic>
      <p:pic>
        <p:nvPicPr>
          <p:cNvPr id="190" name="Google Shape;190;p7"/>
          <p:cNvPicPr preferRelativeResize="0"/>
          <p:nvPr/>
        </p:nvPicPr>
        <p:blipFill rotWithShape="1">
          <a:blip r:embed="rId6">
            <a:alphaModFix/>
          </a:blip>
          <a:srcRect/>
          <a:stretch/>
        </p:blipFill>
        <p:spPr>
          <a:xfrm>
            <a:off x="7932684" y="3940694"/>
            <a:ext cx="2764491" cy="2795062"/>
          </a:xfrm>
          <a:prstGeom prst="rect">
            <a:avLst/>
          </a:prstGeom>
          <a:noFill/>
          <a:ln>
            <a:noFill/>
          </a:ln>
        </p:spPr>
      </p:pic>
      <p:pic>
        <p:nvPicPr>
          <p:cNvPr id="191" name="Google Shape;191;p7"/>
          <p:cNvPicPr preferRelativeResize="0"/>
          <p:nvPr/>
        </p:nvPicPr>
        <p:blipFill rotWithShape="1">
          <a:blip r:embed="rId7">
            <a:alphaModFix/>
          </a:blip>
          <a:srcRect/>
          <a:stretch/>
        </p:blipFill>
        <p:spPr>
          <a:xfrm>
            <a:off x="4557465" y="4157607"/>
            <a:ext cx="2428062" cy="2361235"/>
          </a:xfrm>
          <a:prstGeom prst="rect">
            <a:avLst/>
          </a:prstGeom>
          <a:noFill/>
          <a:ln>
            <a:noFill/>
          </a:ln>
        </p:spPr>
      </p:pic>
      <p:pic>
        <p:nvPicPr>
          <p:cNvPr id="192" name="Google Shape;192;p7"/>
          <p:cNvPicPr preferRelativeResize="0"/>
          <p:nvPr/>
        </p:nvPicPr>
        <p:blipFill rotWithShape="1">
          <a:blip r:embed="rId8">
            <a:alphaModFix/>
          </a:blip>
          <a:srcRect/>
          <a:stretch/>
        </p:blipFill>
        <p:spPr>
          <a:xfrm>
            <a:off x="353590" y="3826365"/>
            <a:ext cx="1906249" cy="29221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8"/>
          <p:cNvSpPr txBox="1">
            <a:spLocks noGrp="1"/>
          </p:cNvSpPr>
          <p:nvPr>
            <p:ph type="title"/>
          </p:nvPr>
        </p:nvSpPr>
        <p:spPr>
          <a:xfrm>
            <a:off x="516589" y="260608"/>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dirty="0"/>
              <a:t>Maths</a:t>
            </a:r>
            <a:endParaRPr dirty="0"/>
          </a:p>
        </p:txBody>
      </p:sp>
      <p:sp>
        <p:nvSpPr>
          <p:cNvPr id="198" name="Google Shape;198;p8"/>
          <p:cNvSpPr txBox="1">
            <a:spLocks noGrp="1"/>
          </p:cNvSpPr>
          <p:nvPr>
            <p:ph type="body" idx="1"/>
          </p:nvPr>
        </p:nvSpPr>
        <p:spPr>
          <a:xfrm>
            <a:off x="516589" y="921008"/>
            <a:ext cx="8596668" cy="3880773"/>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1440"/>
              <a:buChar char="►"/>
            </a:pPr>
            <a:r>
              <a:rPr lang="en-US" dirty="0"/>
              <a:t>In Year 3 we will build on children’s understanding to work with numbers up to 1000.</a:t>
            </a:r>
            <a:endParaRPr dirty="0"/>
          </a:p>
          <a:p>
            <a:pPr marL="342900" lvl="0" indent="-342900" algn="l" rtl="0">
              <a:lnSpc>
                <a:spcPct val="100000"/>
              </a:lnSpc>
              <a:spcBef>
                <a:spcPts val="1000"/>
              </a:spcBef>
              <a:spcAft>
                <a:spcPts val="0"/>
              </a:spcAft>
              <a:buSzPts val="1440"/>
              <a:buChar char="►"/>
            </a:pPr>
            <a:r>
              <a:rPr lang="en-GB" dirty="0"/>
              <a:t>We will </a:t>
            </a:r>
            <a:r>
              <a:rPr lang="en-US" dirty="0"/>
              <a:t>practise</a:t>
            </a:r>
            <a:r>
              <a:rPr lang="en-GB" dirty="0"/>
              <a:t> addition and subtraction of 3-digit numbers using different methods.</a:t>
            </a:r>
          </a:p>
          <a:p>
            <a:pPr marL="342900" lvl="0" indent="-342900" algn="l" rtl="0">
              <a:lnSpc>
                <a:spcPct val="100000"/>
              </a:lnSpc>
              <a:spcBef>
                <a:spcPts val="1000"/>
              </a:spcBef>
              <a:spcAft>
                <a:spcPts val="0"/>
              </a:spcAft>
              <a:buSzPts val="1440"/>
              <a:buChar char="►"/>
            </a:pPr>
            <a:r>
              <a:rPr lang="en-GB" dirty="0"/>
              <a:t>We will solve problems, including missing number problems, using number facts, place value, and more complex addition and subtraction.</a:t>
            </a:r>
          </a:p>
          <a:p>
            <a:pPr marL="342900" lvl="0" indent="-342900" algn="l" rtl="0">
              <a:lnSpc>
                <a:spcPct val="100000"/>
              </a:lnSpc>
              <a:spcBef>
                <a:spcPts val="1000"/>
              </a:spcBef>
              <a:spcAft>
                <a:spcPts val="0"/>
              </a:spcAft>
              <a:buSzPts val="1440"/>
              <a:buChar char="►"/>
            </a:pPr>
            <a:r>
              <a:rPr lang="en-US" dirty="0"/>
              <a:t>We will develop multiplication and division strategies, and learn the 3s,4s,8s,</a:t>
            </a:r>
            <a:endParaRPr dirty="0"/>
          </a:p>
          <a:p>
            <a:pPr marL="342900" lvl="0" indent="-342900" algn="l" rtl="0">
              <a:lnSpc>
                <a:spcPct val="100000"/>
              </a:lnSpc>
              <a:spcBef>
                <a:spcPts val="1000"/>
              </a:spcBef>
              <a:spcAft>
                <a:spcPts val="0"/>
              </a:spcAft>
              <a:buSzPts val="1440"/>
              <a:buChar char="►"/>
            </a:pPr>
            <a:r>
              <a:rPr lang="en-US" dirty="0"/>
              <a:t>We will continue to develop our learning of fractions, measurement and geometry too.</a:t>
            </a:r>
            <a:endParaRPr dirty="0"/>
          </a:p>
          <a:p>
            <a:pPr marL="0" lvl="0" indent="0" algn="l" rtl="0">
              <a:lnSpc>
                <a:spcPct val="100000"/>
              </a:lnSpc>
              <a:spcBef>
                <a:spcPts val="1000"/>
              </a:spcBef>
              <a:spcAft>
                <a:spcPts val="0"/>
              </a:spcAft>
              <a:buSzPts val="1440"/>
              <a:buNone/>
            </a:pPr>
            <a:endParaRPr dirty="0"/>
          </a:p>
        </p:txBody>
      </p:sp>
      <p:pic>
        <p:nvPicPr>
          <p:cNvPr id="5" name="Picture 4">
            <a:extLst>
              <a:ext uri="{FF2B5EF4-FFF2-40B4-BE49-F238E27FC236}">
                <a16:creationId xmlns:a16="http://schemas.microsoft.com/office/drawing/2014/main" id="{40305329-6714-4A69-CEE9-3EE963723352}"/>
              </a:ext>
            </a:extLst>
          </p:cNvPr>
          <p:cNvPicPr>
            <a:picLocks noChangeAspect="1"/>
          </p:cNvPicPr>
          <p:nvPr/>
        </p:nvPicPr>
        <p:blipFill>
          <a:blip r:embed="rId3"/>
          <a:stretch>
            <a:fillRect/>
          </a:stretch>
        </p:blipFill>
        <p:spPr>
          <a:xfrm>
            <a:off x="210065" y="4493024"/>
            <a:ext cx="4068848" cy="2249409"/>
          </a:xfrm>
          <a:prstGeom prst="rect">
            <a:avLst/>
          </a:prstGeom>
        </p:spPr>
      </p:pic>
      <p:pic>
        <p:nvPicPr>
          <p:cNvPr id="7" name="Picture 6">
            <a:extLst>
              <a:ext uri="{FF2B5EF4-FFF2-40B4-BE49-F238E27FC236}">
                <a16:creationId xmlns:a16="http://schemas.microsoft.com/office/drawing/2014/main" id="{43C6735D-D0A8-2D87-C931-AC4064E94903}"/>
              </a:ext>
            </a:extLst>
          </p:cNvPr>
          <p:cNvPicPr>
            <a:picLocks noChangeAspect="1"/>
          </p:cNvPicPr>
          <p:nvPr/>
        </p:nvPicPr>
        <p:blipFill>
          <a:blip r:embed="rId4"/>
          <a:stretch>
            <a:fillRect/>
          </a:stretch>
        </p:blipFill>
        <p:spPr>
          <a:xfrm>
            <a:off x="4552370" y="4493025"/>
            <a:ext cx="4448175" cy="2249408"/>
          </a:xfrm>
          <a:prstGeom prst="rect">
            <a:avLst/>
          </a:prstGeom>
        </p:spPr>
      </p:pic>
      <p:pic>
        <p:nvPicPr>
          <p:cNvPr id="9" name="Picture 8">
            <a:extLst>
              <a:ext uri="{FF2B5EF4-FFF2-40B4-BE49-F238E27FC236}">
                <a16:creationId xmlns:a16="http://schemas.microsoft.com/office/drawing/2014/main" id="{B6BEC3F9-563F-93F5-53C0-A01269E450F2}"/>
              </a:ext>
            </a:extLst>
          </p:cNvPr>
          <p:cNvPicPr>
            <a:picLocks noChangeAspect="1"/>
          </p:cNvPicPr>
          <p:nvPr/>
        </p:nvPicPr>
        <p:blipFill>
          <a:blip r:embed="rId5"/>
          <a:stretch>
            <a:fillRect/>
          </a:stretch>
        </p:blipFill>
        <p:spPr>
          <a:xfrm>
            <a:off x="9423957" y="390525"/>
            <a:ext cx="2562225" cy="3038475"/>
          </a:xfrm>
          <a:prstGeom prst="rect">
            <a:avLst/>
          </a:prstGeom>
        </p:spPr>
      </p:pic>
      <p:pic>
        <p:nvPicPr>
          <p:cNvPr id="11" name="Picture 10">
            <a:extLst>
              <a:ext uri="{FF2B5EF4-FFF2-40B4-BE49-F238E27FC236}">
                <a16:creationId xmlns:a16="http://schemas.microsoft.com/office/drawing/2014/main" id="{4DD664F7-6C43-F66B-7DD5-B09CE1B8BB3F}"/>
              </a:ext>
            </a:extLst>
          </p:cNvPr>
          <p:cNvPicPr>
            <a:picLocks noChangeAspect="1"/>
          </p:cNvPicPr>
          <p:nvPr/>
        </p:nvPicPr>
        <p:blipFill>
          <a:blip r:embed="rId6"/>
          <a:stretch>
            <a:fillRect/>
          </a:stretch>
        </p:blipFill>
        <p:spPr>
          <a:xfrm>
            <a:off x="9113257" y="3703958"/>
            <a:ext cx="2868678" cy="30384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9" descr="Learning to be the best we can...: Maths: Concrete, Pictorial and  Abstract...?"/>
          <p:cNvPicPr preferRelativeResize="0"/>
          <p:nvPr/>
        </p:nvPicPr>
        <p:blipFill rotWithShape="1">
          <a:blip r:embed="rId3">
            <a:alphaModFix/>
          </a:blip>
          <a:srcRect/>
          <a:stretch/>
        </p:blipFill>
        <p:spPr>
          <a:xfrm>
            <a:off x="0" y="0"/>
            <a:ext cx="9927316" cy="6858000"/>
          </a:xfrm>
          <a:prstGeom prst="rect">
            <a:avLst/>
          </a:prstGeom>
          <a:noFill/>
          <a:ln>
            <a:noFill/>
          </a:ln>
        </p:spPr>
      </p:pic>
      <p:sp>
        <p:nvSpPr>
          <p:cNvPr id="204" name="Google Shape;204;p9"/>
          <p:cNvSpPr txBox="1"/>
          <p:nvPr/>
        </p:nvSpPr>
        <p:spPr>
          <a:xfrm>
            <a:off x="9742516" y="751344"/>
            <a:ext cx="2144683" cy="535531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We will use a wide range of practical resources to support our work in Maths throughout the year.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Trebuchet MS"/>
                <a:ea typeface="Trebuchet MS"/>
                <a:cs typeface="Trebuchet MS"/>
                <a:sym typeface="Trebuchet MS"/>
              </a:rPr>
              <a:t>This helps children to create a strong visual image of what the maths they are doing represents.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accent1"/>
              </a:buClr>
              <a:buSzPts val="3600"/>
              <a:buFont typeface="Trebuchet MS"/>
              <a:buNone/>
            </a:pPr>
            <a:r>
              <a:rPr lang="en-US"/>
              <a:t>Wider curriculum</a:t>
            </a:r>
            <a:endParaRPr/>
          </a:p>
        </p:txBody>
      </p:sp>
      <p:sp>
        <p:nvSpPr>
          <p:cNvPr id="210" name="Google Shape;210;p10"/>
          <p:cNvSpPr txBox="1">
            <a:spLocks noGrp="1"/>
          </p:cNvSpPr>
          <p:nvPr>
            <p:ph type="body" idx="1"/>
          </p:nvPr>
        </p:nvSpPr>
        <p:spPr>
          <a:xfrm>
            <a:off x="677334" y="1323703"/>
            <a:ext cx="10112586" cy="4717659"/>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SzPts val="1440"/>
              <a:buChar char="►"/>
            </a:pPr>
            <a:r>
              <a:rPr lang="en-US" dirty="0"/>
              <a:t>We have lots of interesting topics in store this year. Our learning will include:</a:t>
            </a:r>
            <a:endParaRPr dirty="0"/>
          </a:p>
          <a:p>
            <a:pPr marL="342900" lvl="0" indent="-251459" algn="l" rtl="0">
              <a:lnSpc>
                <a:spcPct val="100000"/>
              </a:lnSpc>
              <a:spcBef>
                <a:spcPts val="1000"/>
              </a:spcBef>
              <a:spcAft>
                <a:spcPts val="0"/>
              </a:spcAft>
              <a:buSzPts val="1440"/>
              <a:buNone/>
            </a:pPr>
            <a:endParaRPr dirty="0"/>
          </a:p>
          <a:p>
            <a:pPr marL="342900" lvl="0" indent="-251459" algn="l" rtl="0">
              <a:lnSpc>
                <a:spcPct val="100000"/>
              </a:lnSpc>
              <a:spcBef>
                <a:spcPts val="1000"/>
              </a:spcBef>
              <a:spcAft>
                <a:spcPts val="0"/>
              </a:spcAft>
              <a:buSzPts val="1440"/>
              <a:buNone/>
            </a:pPr>
            <a:endParaRPr dirty="0"/>
          </a:p>
          <a:p>
            <a:pPr marL="342900" lvl="0" indent="-251459" algn="l" rtl="0">
              <a:lnSpc>
                <a:spcPct val="100000"/>
              </a:lnSpc>
              <a:spcBef>
                <a:spcPts val="1000"/>
              </a:spcBef>
              <a:spcAft>
                <a:spcPts val="0"/>
              </a:spcAft>
              <a:buSzPts val="1440"/>
              <a:buNone/>
            </a:pPr>
            <a:endParaRPr dirty="0"/>
          </a:p>
          <a:p>
            <a:pPr marL="342900" lvl="0" indent="-251459" algn="l" rtl="0">
              <a:lnSpc>
                <a:spcPct val="100000"/>
              </a:lnSpc>
              <a:spcBef>
                <a:spcPts val="1000"/>
              </a:spcBef>
              <a:spcAft>
                <a:spcPts val="0"/>
              </a:spcAft>
              <a:buSzPts val="1440"/>
              <a:buNone/>
            </a:pPr>
            <a:endParaRPr dirty="0"/>
          </a:p>
          <a:p>
            <a:pPr marL="0" lvl="0" indent="0" algn="l" rtl="0">
              <a:lnSpc>
                <a:spcPct val="100000"/>
              </a:lnSpc>
              <a:spcBef>
                <a:spcPts val="1000"/>
              </a:spcBef>
              <a:spcAft>
                <a:spcPts val="0"/>
              </a:spcAft>
              <a:buSzPts val="1440"/>
              <a:buNone/>
            </a:pPr>
            <a:r>
              <a:rPr lang="en-US" dirty="0"/>
              <a:t> </a:t>
            </a:r>
            <a:endParaRPr dirty="0"/>
          </a:p>
          <a:p>
            <a:pPr marL="0" lvl="0" indent="0" algn="l" rtl="0">
              <a:lnSpc>
                <a:spcPct val="100000"/>
              </a:lnSpc>
              <a:spcBef>
                <a:spcPts val="1000"/>
              </a:spcBef>
              <a:spcAft>
                <a:spcPts val="0"/>
              </a:spcAft>
              <a:buSzPts val="1440"/>
              <a:buNone/>
            </a:pPr>
            <a:endParaRPr dirty="0"/>
          </a:p>
          <a:p>
            <a:pPr marL="0" lvl="0" indent="0" algn="l" rtl="0">
              <a:lnSpc>
                <a:spcPct val="100000"/>
              </a:lnSpc>
              <a:spcBef>
                <a:spcPts val="1000"/>
              </a:spcBef>
              <a:spcAft>
                <a:spcPts val="0"/>
              </a:spcAft>
              <a:buSzPts val="1440"/>
              <a:buNone/>
            </a:pPr>
            <a:r>
              <a:rPr lang="en-US" dirty="0"/>
              <a:t>         London		              The Romans	                           Stone Age </a:t>
            </a:r>
            <a:endParaRPr dirty="0"/>
          </a:p>
          <a:p>
            <a:pPr marL="342900" lvl="0" indent="-251459" algn="l" rtl="0">
              <a:lnSpc>
                <a:spcPct val="100000"/>
              </a:lnSpc>
              <a:spcBef>
                <a:spcPts val="1000"/>
              </a:spcBef>
              <a:spcAft>
                <a:spcPts val="0"/>
              </a:spcAft>
              <a:buSzPts val="1440"/>
              <a:buNone/>
            </a:pPr>
            <a:endParaRPr dirty="0"/>
          </a:p>
          <a:p>
            <a:pPr marL="342900" lvl="0" indent="-342900" algn="l" rtl="0">
              <a:lnSpc>
                <a:spcPct val="100000"/>
              </a:lnSpc>
              <a:spcBef>
                <a:spcPts val="1000"/>
              </a:spcBef>
              <a:spcAft>
                <a:spcPts val="0"/>
              </a:spcAft>
              <a:buSzPts val="1440"/>
              <a:buChar char="►"/>
            </a:pPr>
            <a:r>
              <a:rPr lang="en-US" dirty="0"/>
              <a:t>Year 3 will be taught Science, History, Geography, Music, Computing, PSHE, RE, Art, DT, French and PE each week. </a:t>
            </a:r>
            <a:endParaRPr dirty="0"/>
          </a:p>
        </p:txBody>
      </p:sp>
      <p:sp>
        <p:nvSpPr>
          <p:cNvPr id="211" name="Google Shape;211;p10" descr="The Great Fire of Londo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Trebuchet MS"/>
              <a:ea typeface="Trebuchet MS"/>
              <a:cs typeface="Trebuchet MS"/>
              <a:sym typeface="Trebuchet MS"/>
            </a:endParaRPr>
          </a:p>
        </p:txBody>
      </p:sp>
      <p:pic>
        <p:nvPicPr>
          <p:cNvPr id="212" name="Google Shape;212;p10"/>
          <p:cNvPicPr preferRelativeResize="0"/>
          <p:nvPr/>
        </p:nvPicPr>
        <p:blipFill rotWithShape="1">
          <a:blip r:embed="rId3">
            <a:alphaModFix/>
          </a:blip>
          <a:srcRect/>
          <a:stretch/>
        </p:blipFill>
        <p:spPr>
          <a:xfrm>
            <a:off x="460375" y="2644503"/>
            <a:ext cx="2626307" cy="1478061"/>
          </a:xfrm>
          <a:prstGeom prst="rect">
            <a:avLst/>
          </a:prstGeom>
          <a:noFill/>
          <a:ln>
            <a:noFill/>
          </a:ln>
        </p:spPr>
      </p:pic>
      <p:pic>
        <p:nvPicPr>
          <p:cNvPr id="213" name="Google Shape;213;p10"/>
          <p:cNvPicPr preferRelativeResize="0"/>
          <p:nvPr/>
        </p:nvPicPr>
        <p:blipFill rotWithShape="1">
          <a:blip r:embed="rId4">
            <a:alphaModFix/>
          </a:blip>
          <a:srcRect/>
          <a:stretch/>
        </p:blipFill>
        <p:spPr>
          <a:xfrm>
            <a:off x="3496714" y="2644503"/>
            <a:ext cx="3486150" cy="1314450"/>
          </a:xfrm>
          <a:prstGeom prst="rect">
            <a:avLst/>
          </a:prstGeom>
          <a:noFill/>
          <a:ln>
            <a:noFill/>
          </a:ln>
        </p:spPr>
      </p:pic>
      <p:pic>
        <p:nvPicPr>
          <p:cNvPr id="214" name="Google Shape;214;p10"/>
          <p:cNvPicPr preferRelativeResize="0"/>
          <p:nvPr/>
        </p:nvPicPr>
        <p:blipFill rotWithShape="1">
          <a:blip r:embed="rId5">
            <a:alphaModFix/>
          </a:blip>
          <a:srcRect/>
          <a:stretch/>
        </p:blipFill>
        <p:spPr>
          <a:xfrm>
            <a:off x="6982864" y="2268730"/>
            <a:ext cx="3178001" cy="1853834"/>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BC2B6E-A2A5-421A-AB31-1CB58AB055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AF19E2-23B5-40EC-B4E5-C9A3B7E78360}">
  <ds:schemaRefs>
    <ds:schemaRef ds:uri="http://purl.org/dc/elements/1.1/"/>
    <ds:schemaRef ds:uri="http://schemas.microsoft.com/office/2006/metadata/properties"/>
    <ds:schemaRef ds:uri="7cff7cea-1777-457d-a4e6-b5d41d10d8b1"/>
    <ds:schemaRef ds:uri="http://schemas.microsoft.com/office/infopath/2007/PartnerControls"/>
    <ds:schemaRef ds:uri="http://purl.org/dc/terms/"/>
    <ds:schemaRef ds:uri="http://schemas.microsoft.com/office/2006/documentManagement/types"/>
    <ds:schemaRef ds:uri="http://purl.org/dc/dcmitype/"/>
    <ds:schemaRef ds:uri="d54f1ce0-e629-4297-869d-d8ecb3c0f37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0EA17EE-BE56-4369-860B-AC12BB37B51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TotalTime>
  <Words>1145</Words>
  <Application>Microsoft Office PowerPoint</Application>
  <PresentationFormat>Widescreen</PresentationFormat>
  <Paragraphs>96</Paragraphs>
  <Slides>14</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Noto Sans Symbols</vt:lpstr>
      <vt:lpstr>Trebuchet MS</vt:lpstr>
      <vt:lpstr>Facet</vt:lpstr>
      <vt:lpstr>Welcome to Year 3   Hamilton  Class</vt:lpstr>
      <vt:lpstr>Who’s Who</vt:lpstr>
      <vt:lpstr>Key times</vt:lpstr>
      <vt:lpstr>Reading / Spelling</vt:lpstr>
      <vt:lpstr>Writing</vt:lpstr>
      <vt:lpstr>PowerPoint Presentation</vt:lpstr>
      <vt:lpstr>Maths</vt:lpstr>
      <vt:lpstr>PowerPoint Presentation</vt:lpstr>
      <vt:lpstr>Wider curriculum</vt:lpstr>
      <vt:lpstr>Homework</vt:lpstr>
      <vt:lpstr>Fidget Tools</vt:lpstr>
      <vt:lpstr>Assessment</vt:lpstr>
      <vt:lpstr>Communication</vt:lpstr>
      <vt:lpstr>We are looking forward to a fantastic year in  Hamilton Class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   Shien Ng Class</dc:title>
  <dc:creator>Kathy</dc:creator>
  <cp:lastModifiedBy>Emily Paterson</cp:lastModifiedBy>
  <cp:revision>14</cp:revision>
  <dcterms:modified xsi:type="dcterms:W3CDTF">2026-07-09T09:11:19Z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315600.000000000</vt:lpwstr>
  </property>
  <property fmtid="{D5CDD505-2E9C-101B-9397-08002B2CF9AE}" pid="3" name="ContentTypeId">
    <vt:lpwstr>0x010100EA51A9A9D4B02C4AAC3C0C0ADAF64CB8</vt:lpwstr>
  </property>
  <property fmtid="{D5CDD505-2E9C-101B-9397-08002B2CF9AE}" pid="4" name="MediaServiceImageTags">
    <vt:lpwstr/>
  </property>
</Properties>
</file>